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6" r:id="rId2"/>
    <p:sldId id="258" r:id="rId3"/>
    <p:sldId id="261" r:id="rId4"/>
    <p:sldId id="257" r:id="rId5"/>
    <p:sldId id="259" r:id="rId6"/>
    <p:sldId id="260" r:id="rId7"/>
    <p:sldId id="262" r:id="rId8"/>
    <p:sldId id="264" r:id="rId9"/>
    <p:sldId id="266" r:id="rId10"/>
    <p:sldId id="263" r:id="rId11"/>
    <p:sldId id="267"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AD2682-F4FE-430F-8892-928252B79C05}" v="288" dt="2022-09-09T09:15:04.427"/>
    <p1510:client id="{763984E5-37FD-4B91-9B42-446CE98B41C3}" v="525" dt="2022-11-08T06:53:22.364"/>
    <p1510:client id="{7C264F9C-4FEE-4E31-9820-728C13441443}" v="778" dt="2022-09-09T11:37:30.2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D80274-36E2-4AA7-B337-E31890B89945}"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44B0ACE7-E8C8-477A-A917-F8B0E0D86AEB}">
      <dgm:prSet/>
      <dgm:spPr/>
      <dgm:t>
        <a:bodyPr/>
        <a:lstStyle/>
        <a:p>
          <a:r>
            <a:rPr lang="en-US"/>
            <a:t>Single player game </a:t>
          </a:r>
        </a:p>
      </dgm:t>
    </dgm:pt>
    <dgm:pt modelId="{388713A1-0E17-4EBA-AA84-86BD3874D446}" type="parTrans" cxnId="{77A79B3C-7053-4B09-9D7F-B060E097658F}">
      <dgm:prSet/>
      <dgm:spPr/>
      <dgm:t>
        <a:bodyPr/>
        <a:lstStyle/>
        <a:p>
          <a:endParaRPr lang="en-US"/>
        </a:p>
      </dgm:t>
    </dgm:pt>
    <dgm:pt modelId="{1A0BF524-FE43-48F4-8B9B-BBC3845D3CCC}" type="sibTrans" cxnId="{77A79B3C-7053-4B09-9D7F-B060E097658F}">
      <dgm:prSet/>
      <dgm:spPr/>
      <dgm:t>
        <a:bodyPr/>
        <a:lstStyle/>
        <a:p>
          <a:endParaRPr lang="en-US"/>
        </a:p>
      </dgm:t>
    </dgm:pt>
    <dgm:pt modelId="{EBAF2063-8FF5-4800-9EDF-AF8FBDABAF8F}">
      <dgm:prSet/>
      <dgm:spPr/>
      <dgm:t>
        <a:bodyPr/>
        <a:lstStyle/>
        <a:p>
          <a:r>
            <a:rPr lang="en-US"/>
            <a:t>User friendly </a:t>
          </a:r>
        </a:p>
      </dgm:t>
    </dgm:pt>
    <dgm:pt modelId="{3873C044-B2C7-4189-8915-1036D4375FAF}" type="parTrans" cxnId="{006184D5-B8D8-4C4F-BFBE-02AC2B61233F}">
      <dgm:prSet/>
      <dgm:spPr/>
      <dgm:t>
        <a:bodyPr/>
        <a:lstStyle/>
        <a:p>
          <a:endParaRPr lang="en-US"/>
        </a:p>
      </dgm:t>
    </dgm:pt>
    <dgm:pt modelId="{470C1A6A-55BF-47D7-97A6-993EC6DF43C8}" type="sibTrans" cxnId="{006184D5-B8D8-4C4F-BFBE-02AC2B61233F}">
      <dgm:prSet/>
      <dgm:spPr/>
      <dgm:t>
        <a:bodyPr/>
        <a:lstStyle/>
        <a:p>
          <a:endParaRPr lang="en-US"/>
        </a:p>
      </dgm:t>
    </dgm:pt>
    <dgm:pt modelId="{03A32252-F4A2-4F7D-AE0C-E89C6BFD0F5A}">
      <dgm:prSet/>
      <dgm:spPr/>
      <dgm:t>
        <a:bodyPr/>
        <a:lstStyle/>
        <a:p>
          <a:r>
            <a:rPr lang="en-US"/>
            <a:t>Open World </a:t>
          </a:r>
        </a:p>
      </dgm:t>
    </dgm:pt>
    <dgm:pt modelId="{B11183CF-1F60-4335-B371-C6A17A9654A9}" type="parTrans" cxnId="{059EC255-E803-4BF1-8562-6E05BB1B465F}">
      <dgm:prSet/>
      <dgm:spPr/>
      <dgm:t>
        <a:bodyPr/>
        <a:lstStyle/>
        <a:p>
          <a:endParaRPr lang="en-US"/>
        </a:p>
      </dgm:t>
    </dgm:pt>
    <dgm:pt modelId="{8032D20D-0A2C-4CE6-8DE3-7CF61423F84A}" type="sibTrans" cxnId="{059EC255-E803-4BF1-8562-6E05BB1B465F}">
      <dgm:prSet/>
      <dgm:spPr/>
      <dgm:t>
        <a:bodyPr/>
        <a:lstStyle/>
        <a:p>
          <a:endParaRPr lang="en-US"/>
        </a:p>
      </dgm:t>
    </dgm:pt>
    <dgm:pt modelId="{86DC4945-F61A-4DDC-A243-5FD240BA2A79}">
      <dgm:prSet/>
      <dgm:spPr/>
      <dgm:t>
        <a:bodyPr/>
        <a:lstStyle/>
        <a:p>
          <a:r>
            <a:rPr lang="en-US"/>
            <a:t>Non Playable Characters also include</a:t>
          </a:r>
        </a:p>
      </dgm:t>
    </dgm:pt>
    <dgm:pt modelId="{6319FC39-75C9-4A72-84A7-AFA407B2017C}" type="parTrans" cxnId="{7E33C2B2-7BC3-47D2-89CD-BEA7E9C9B526}">
      <dgm:prSet/>
      <dgm:spPr/>
      <dgm:t>
        <a:bodyPr/>
        <a:lstStyle/>
        <a:p>
          <a:endParaRPr lang="en-US"/>
        </a:p>
      </dgm:t>
    </dgm:pt>
    <dgm:pt modelId="{8FC15A71-130F-45A8-891C-35239F536264}" type="sibTrans" cxnId="{7E33C2B2-7BC3-47D2-89CD-BEA7E9C9B526}">
      <dgm:prSet/>
      <dgm:spPr/>
      <dgm:t>
        <a:bodyPr/>
        <a:lstStyle/>
        <a:p>
          <a:endParaRPr lang="en-US"/>
        </a:p>
      </dgm:t>
    </dgm:pt>
    <dgm:pt modelId="{2D9FE705-C923-4528-8F8D-7928C96834D2}">
      <dgm:prSet/>
      <dgm:spPr/>
      <dgm:t>
        <a:bodyPr/>
        <a:lstStyle/>
        <a:p>
          <a:r>
            <a:rPr lang="en-US"/>
            <a:t>Customizable Players</a:t>
          </a:r>
        </a:p>
      </dgm:t>
    </dgm:pt>
    <dgm:pt modelId="{D8106789-12A8-4EBE-8AF3-1C9BF37349CD}" type="parTrans" cxnId="{5A793D37-54DA-4C06-8D1D-5FBB58480799}">
      <dgm:prSet/>
      <dgm:spPr/>
      <dgm:t>
        <a:bodyPr/>
        <a:lstStyle/>
        <a:p>
          <a:endParaRPr lang="en-US"/>
        </a:p>
      </dgm:t>
    </dgm:pt>
    <dgm:pt modelId="{E78EFC55-B120-4077-B024-4C8A708CE3A3}" type="sibTrans" cxnId="{5A793D37-54DA-4C06-8D1D-5FBB58480799}">
      <dgm:prSet/>
      <dgm:spPr/>
      <dgm:t>
        <a:bodyPr/>
        <a:lstStyle/>
        <a:p>
          <a:endParaRPr lang="en-US"/>
        </a:p>
      </dgm:t>
    </dgm:pt>
    <dgm:pt modelId="{F16C3FD1-4D54-4DF2-9CE4-6D459340C5BC}">
      <dgm:prSet/>
      <dgm:spPr/>
      <dgm:t>
        <a:bodyPr/>
        <a:lstStyle/>
        <a:p>
          <a:r>
            <a:rPr lang="en-US"/>
            <a:t>Offline game user can play anywhere everywhere without restrictions of Internet </a:t>
          </a:r>
        </a:p>
      </dgm:t>
    </dgm:pt>
    <dgm:pt modelId="{BEEEC8BD-ACF1-446D-8B57-EFD9B98C2D1C}" type="parTrans" cxnId="{B7D58AF8-B30D-4FE7-B522-5553B0A31B27}">
      <dgm:prSet/>
      <dgm:spPr/>
      <dgm:t>
        <a:bodyPr/>
        <a:lstStyle/>
        <a:p>
          <a:endParaRPr lang="en-US"/>
        </a:p>
      </dgm:t>
    </dgm:pt>
    <dgm:pt modelId="{BF699DEB-9FB1-48E9-941B-3C5BE8D10C42}" type="sibTrans" cxnId="{B7D58AF8-B30D-4FE7-B522-5553B0A31B27}">
      <dgm:prSet/>
      <dgm:spPr/>
      <dgm:t>
        <a:bodyPr/>
        <a:lstStyle/>
        <a:p>
          <a:endParaRPr lang="en-US"/>
        </a:p>
      </dgm:t>
    </dgm:pt>
    <dgm:pt modelId="{CBB13592-1D58-4295-BB38-12B8CCD2890A}">
      <dgm:prSet/>
      <dgm:spPr/>
      <dgm:t>
        <a:bodyPr/>
        <a:lstStyle/>
        <a:p>
          <a:r>
            <a:rPr lang="en-US"/>
            <a:t>Indie game</a:t>
          </a:r>
        </a:p>
      </dgm:t>
    </dgm:pt>
    <dgm:pt modelId="{95BC2DB7-C9E2-49F1-B841-6AA9C0D352BA}" type="parTrans" cxnId="{4B183F8F-AA0F-4749-9C36-75880DE2446B}">
      <dgm:prSet/>
      <dgm:spPr/>
      <dgm:t>
        <a:bodyPr/>
        <a:lstStyle/>
        <a:p>
          <a:endParaRPr lang="en-US"/>
        </a:p>
      </dgm:t>
    </dgm:pt>
    <dgm:pt modelId="{118D44D9-7F1D-4901-AA21-EC8BD62C5981}" type="sibTrans" cxnId="{4B183F8F-AA0F-4749-9C36-75880DE2446B}">
      <dgm:prSet/>
      <dgm:spPr/>
      <dgm:t>
        <a:bodyPr/>
        <a:lstStyle/>
        <a:p>
          <a:endParaRPr lang="en-US"/>
        </a:p>
      </dgm:t>
    </dgm:pt>
    <dgm:pt modelId="{CCD57753-C9FB-485B-9285-BB68E0545A8C}" type="pres">
      <dgm:prSet presAssocID="{9CD80274-36E2-4AA7-B337-E31890B89945}" presName="diagram" presStyleCnt="0">
        <dgm:presLayoutVars>
          <dgm:dir/>
          <dgm:resizeHandles val="exact"/>
        </dgm:presLayoutVars>
      </dgm:prSet>
      <dgm:spPr/>
    </dgm:pt>
    <dgm:pt modelId="{89DD2703-08B0-4F06-A067-83C55E806F69}" type="pres">
      <dgm:prSet presAssocID="{44B0ACE7-E8C8-477A-A917-F8B0E0D86AEB}" presName="node" presStyleLbl="node1" presStyleIdx="0" presStyleCnt="7">
        <dgm:presLayoutVars>
          <dgm:bulletEnabled val="1"/>
        </dgm:presLayoutVars>
      </dgm:prSet>
      <dgm:spPr/>
    </dgm:pt>
    <dgm:pt modelId="{602C1D14-305A-42F4-8316-5CE0D8FE15C2}" type="pres">
      <dgm:prSet presAssocID="{1A0BF524-FE43-48F4-8B9B-BBC3845D3CCC}" presName="sibTrans" presStyleCnt="0"/>
      <dgm:spPr/>
    </dgm:pt>
    <dgm:pt modelId="{40A09B59-E8EE-4DCE-B050-E0F5094311D0}" type="pres">
      <dgm:prSet presAssocID="{EBAF2063-8FF5-4800-9EDF-AF8FBDABAF8F}" presName="node" presStyleLbl="node1" presStyleIdx="1" presStyleCnt="7">
        <dgm:presLayoutVars>
          <dgm:bulletEnabled val="1"/>
        </dgm:presLayoutVars>
      </dgm:prSet>
      <dgm:spPr/>
    </dgm:pt>
    <dgm:pt modelId="{8C02327B-3F25-4865-BB3C-A8724C2EDC51}" type="pres">
      <dgm:prSet presAssocID="{470C1A6A-55BF-47D7-97A6-993EC6DF43C8}" presName="sibTrans" presStyleCnt="0"/>
      <dgm:spPr/>
    </dgm:pt>
    <dgm:pt modelId="{2054180E-716F-4179-AA3C-BE6C2F373209}" type="pres">
      <dgm:prSet presAssocID="{03A32252-F4A2-4F7D-AE0C-E89C6BFD0F5A}" presName="node" presStyleLbl="node1" presStyleIdx="2" presStyleCnt="7">
        <dgm:presLayoutVars>
          <dgm:bulletEnabled val="1"/>
        </dgm:presLayoutVars>
      </dgm:prSet>
      <dgm:spPr/>
    </dgm:pt>
    <dgm:pt modelId="{C0DFC095-53E8-41ED-82B9-92D76BD68DF7}" type="pres">
      <dgm:prSet presAssocID="{8032D20D-0A2C-4CE6-8DE3-7CF61423F84A}" presName="sibTrans" presStyleCnt="0"/>
      <dgm:spPr/>
    </dgm:pt>
    <dgm:pt modelId="{BCE90173-2DF1-4DC3-B826-D900FAB7E28C}" type="pres">
      <dgm:prSet presAssocID="{86DC4945-F61A-4DDC-A243-5FD240BA2A79}" presName="node" presStyleLbl="node1" presStyleIdx="3" presStyleCnt="7">
        <dgm:presLayoutVars>
          <dgm:bulletEnabled val="1"/>
        </dgm:presLayoutVars>
      </dgm:prSet>
      <dgm:spPr/>
    </dgm:pt>
    <dgm:pt modelId="{EAEF72D5-DC9F-40D9-8255-A53A1FE84E3E}" type="pres">
      <dgm:prSet presAssocID="{8FC15A71-130F-45A8-891C-35239F536264}" presName="sibTrans" presStyleCnt="0"/>
      <dgm:spPr/>
    </dgm:pt>
    <dgm:pt modelId="{F4E153AF-2F39-40FB-A8B4-546BB11E0915}" type="pres">
      <dgm:prSet presAssocID="{2D9FE705-C923-4528-8F8D-7928C96834D2}" presName="node" presStyleLbl="node1" presStyleIdx="4" presStyleCnt="7">
        <dgm:presLayoutVars>
          <dgm:bulletEnabled val="1"/>
        </dgm:presLayoutVars>
      </dgm:prSet>
      <dgm:spPr/>
    </dgm:pt>
    <dgm:pt modelId="{2CCBC267-C84C-4414-8C7C-DF55227B15A2}" type="pres">
      <dgm:prSet presAssocID="{E78EFC55-B120-4077-B024-4C8A708CE3A3}" presName="sibTrans" presStyleCnt="0"/>
      <dgm:spPr/>
    </dgm:pt>
    <dgm:pt modelId="{FDC4A946-A5A0-4CE9-B026-1A2A089D7BE9}" type="pres">
      <dgm:prSet presAssocID="{F16C3FD1-4D54-4DF2-9CE4-6D459340C5BC}" presName="node" presStyleLbl="node1" presStyleIdx="5" presStyleCnt="7">
        <dgm:presLayoutVars>
          <dgm:bulletEnabled val="1"/>
        </dgm:presLayoutVars>
      </dgm:prSet>
      <dgm:spPr/>
    </dgm:pt>
    <dgm:pt modelId="{EE66EC1A-424F-448C-98C5-C07F9A0B981C}" type="pres">
      <dgm:prSet presAssocID="{BF699DEB-9FB1-48E9-941B-3C5BE8D10C42}" presName="sibTrans" presStyleCnt="0"/>
      <dgm:spPr/>
    </dgm:pt>
    <dgm:pt modelId="{44796BA4-4009-47BE-BADF-CD755760AD05}" type="pres">
      <dgm:prSet presAssocID="{CBB13592-1D58-4295-BB38-12B8CCD2890A}" presName="node" presStyleLbl="node1" presStyleIdx="6" presStyleCnt="7">
        <dgm:presLayoutVars>
          <dgm:bulletEnabled val="1"/>
        </dgm:presLayoutVars>
      </dgm:prSet>
      <dgm:spPr/>
    </dgm:pt>
  </dgm:ptLst>
  <dgm:cxnLst>
    <dgm:cxn modelId="{665F8631-A07F-463C-9FC9-363017B52EB3}" type="presOf" srcId="{F16C3FD1-4D54-4DF2-9CE4-6D459340C5BC}" destId="{FDC4A946-A5A0-4CE9-B026-1A2A089D7BE9}" srcOrd="0" destOrd="0" presId="urn:microsoft.com/office/officeart/2005/8/layout/default"/>
    <dgm:cxn modelId="{5A793D37-54DA-4C06-8D1D-5FBB58480799}" srcId="{9CD80274-36E2-4AA7-B337-E31890B89945}" destId="{2D9FE705-C923-4528-8F8D-7928C96834D2}" srcOrd="4" destOrd="0" parTransId="{D8106789-12A8-4EBE-8AF3-1C9BF37349CD}" sibTransId="{E78EFC55-B120-4077-B024-4C8A708CE3A3}"/>
    <dgm:cxn modelId="{77A79B3C-7053-4B09-9D7F-B060E097658F}" srcId="{9CD80274-36E2-4AA7-B337-E31890B89945}" destId="{44B0ACE7-E8C8-477A-A917-F8B0E0D86AEB}" srcOrd="0" destOrd="0" parTransId="{388713A1-0E17-4EBA-AA84-86BD3874D446}" sibTransId="{1A0BF524-FE43-48F4-8B9B-BBC3845D3CCC}"/>
    <dgm:cxn modelId="{103DFC70-4500-4794-B302-2C691D745A90}" type="presOf" srcId="{CBB13592-1D58-4295-BB38-12B8CCD2890A}" destId="{44796BA4-4009-47BE-BADF-CD755760AD05}" srcOrd="0" destOrd="0" presId="urn:microsoft.com/office/officeart/2005/8/layout/default"/>
    <dgm:cxn modelId="{059EC255-E803-4BF1-8562-6E05BB1B465F}" srcId="{9CD80274-36E2-4AA7-B337-E31890B89945}" destId="{03A32252-F4A2-4F7D-AE0C-E89C6BFD0F5A}" srcOrd="2" destOrd="0" parTransId="{B11183CF-1F60-4335-B371-C6A17A9654A9}" sibTransId="{8032D20D-0A2C-4CE6-8DE3-7CF61423F84A}"/>
    <dgm:cxn modelId="{3324BC84-8977-4FD7-98BF-648E9AF963DB}" type="presOf" srcId="{EBAF2063-8FF5-4800-9EDF-AF8FBDABAF8F}" destId="{40A09B59-E8EE-4DCE-B050-E0F5094311D0}" srcOrd="0" destOrd="0" presId="urn:microsoft.com/office/officeart/2005/8/layout/default"/>
    <dgm:cxn modelId="{4B183F8F-AA0F-4749-9C36-75880DE2446B}" srcId="{9CD80274-36E2-4AA7-B337-E31890B89945}" destId="{CBB13592-1D58-4295-BB38-12B8CCD2890A}" srcOrd="6" destOrd="0" parTransId="{95BC2DB7-C9E2-49F1-B841-6AA9C0D352BA}" sibTransId="{118D44D9-7F1D-4901-AA21-EC8BD62C5981}"/>
    <dgm:cxn modelId="{DACA4792-7909-48E2-B904-6298C4DCF628}" type="presOf" srcId="{44B0ACE7-E8C8-477A-A917-F8B0E0D86AEB}" destId="{89DD2703-08B0-4F06-A067-83C55E806F69}" srcOrd="0" destOrd="0" presId="urn:microsoft.com/office/officeart/2005/8/layout/default"/>
    <dgm:cxn modelId="{FCC47EB2-BD7B-491F-A995-8BA751A3D0F4}" type="presOf" srcId="{2D9FE705-C923-4528-8F8D-7928C96834D2}" destId="{F4E153AF-2F39-40FB-A8B4-546BB11E0915}" srcOrd="0" destOrd="0" presId="urn:microsoft.com/office/officeart/2005/8/layout/default"/>
    <dgm:cxn modelId="{7E33C2B2-7BC3-47D2-89CD-BEA7E9C9B526}" srcId="{9CD80274-36E2-4AA7-B337-E31890B89945}" destId="{86DC4945-F61A-4DDC-A243-5FD240BA2A79}" srcOrd="3" destOrd="0" parTransId="{6319FC39-75C9-4A72-84A7-AFA407B2017C}" sibTransId="{8FC15A71-130F-45A8-891C-35239F536264}"/>
    <dgm:cxn modelId="{11CC8EC3-6297-4952-A39E-FD3A54334A98}" type="presOf" srcId="{03A32252-F4A2-4F7D-AE0C-E89C6BFD0F5A}" destId="{2054180E-716F-4179-AA3C-BE6C2F373209}" srcOrd="0" destOrd="0" presId="urn:microsoft.com/office/officeart/2005/8/layout/default"/>
    <dgm:cxn modelId="{006184D5-B8D8-4C4F-BFBE-02AC2B61233F}" srcId="{9CD80274-36E2-4AA7-B337-E31890B89945}" destId="{EBAF2063-8FF5-4800-9EDF-AF8FBDABAF8F}" srcOrd="1" destOrd="0" parTransId="{3873C044-B2C7-4189-8915-1036D4375FAF}" sibTransId="{470C1A6A-55BF-47D7-97A6-993EC6DF43C8}"/>
    <dgm:cxn modelId="{90D34CDC-F916-43A1-8E6D-28637C99EF03}" type="presOf" srcId="{86DC4945-F61A-4DDC-A243-5FD240BA2A79}" destId="{BCE90173-2DF1-4DC3-B826-D900FAB7E28C}" srcOrd="0" destOrd="0" presId="urn:microsoft.com/office/officeart/2005/8/layout/default"/>
    <dgm:cxn modelId="{2B33E8E8-2E8A-404E-B943-F12F732626EC}" type="presOf" srcId="{9CD80274-36E2-4AA7-B337-E31890B89945}" destId="{CCD57753-C9FB-485B-9285-BB68E0545A8C}" srcOrd="0" destOrd="0" presId="urn:microsoft.com/office/officeart/2005/8/layout/default"/>
    <dgm:cxn modelId="{B7D58AF8-B30D-4FE7-B522-5553B0A31B27}" srcId="{9CD80274-36E2-4AA7-B337-E31890B89945}" destId="{F16C3FD1-4D54-4DF2-9CE4-6D459340C5BC}" srcOrd="5" destOrd="0" parTransId="{BEEEC8BD-ACF1-446D-8B57-EFD9B98C2D1C}" sibTransId="{BF699DEB-9FB1-48E9-941B-3C5BE8D10C42}"/>
    <dgm:cxn modelId="{87953E49-CB76-425B-B92C-13B25D8E248E}" type="presParOf" srcId="{CCD57753-C9FB-485B-9285-BB68E0545A8C}" destId="{89DD2703-08B0-4F06-A067-83C55E806F69}" srcOrd="0" destOrd="0" presId="urn:microsoft.com/office/officeart/2005/8/layout/default"/>
    <dgm:cxn modelId="{2FBEF7BE-A4A9-4D1B-96D6-6B11076156FC}" type="presParOf" srcId="{CCD57753-C9FB-485B-9285-BB68E0545A8C}" destId="{602C1D14-305A-42F4-8316-5CE0D8FE15C2}" srcOrd="1" destOrd="0" presId="urn:microsoft.com/office/officeart/2005/8/layout/default"/>
    <dgm:cxn modelId="{BD222B0F-AC6E-42D1-A675-40A4BF2BBD1F}" type="presParOf" srcId="{CCD57753-C9FB-485B-9285-BB68E0545A8C}" destId="{40A09B59-E8EE-4DCE-B050-E0F5094311D0}" srcOrd="2" destOrd="0" presId="urn:microsoft.com/office/officeart/2005/8/layout/default"/>
    <dgm:cxn modelId="{D2BDE8A6-E761-4A57-909F-7EAE4BE0399F}" type="presParOf" srcId="{CCD57753-C9FB-485B-9285-BB68E0545A8C}" destId="{8C02327B-3F25-4865-BB3C-A8724C2EDC51}" srcOrd="3" destOrd="0" presId="urn:microsoft.com/office/officeart/2005/8/layout/default"/>
    <dgm:cxn modelId="{A1262D6D-D831-4D58-BEC5-20925BD2B5AF}" type="presParOf" srcId="{CCD57753-C9FB-485B-9285-BB68E0545A8C}" destId="{2054180E-716F-4179-AA3C-BE6C2F373209}" srcOrd="4" destOrd="0" presId="urn:microsoft.com/office/officeart/2005/8/layout/default"/>
    <dgm:cxn modelId="{8D33F0E0-08B7-4664-95BA-8EE246776997}" type="presParOf" srcId="{CCD57753-C9FB-485B-9285-BB68E0545A8C}" destId="{C0DFC095-53E8-41ED-82B9-92D76BD68DF7}" srcOrd="5" destOrd="0" presId="urn:microsoft.com/office/officeart/2005/8/layout/default"/>
    <dgm:cxn modelId="{BC131B8B-FF6A-4119-A9E3-0D13EA90F8FD}" type="presParOf" srcId="{CCD57753-C9FB-485B-9285-BB68E0545A8C}" destId="{BCE90173-2DF1-4DC3-B826-D900FAB7E28C}" srcOrd="6" destOrd="0" presId="urn:microsoft.com/office/officeart/2005/8/layout/default"/>
    <dgm:cxn modelId="{A2C9F57F-CE79-42CA-B185-C3F32FFB48D4}" type="presParOf" srcId="{CCD57753-C9FB-485B-9285-BB68E0545A8C}" destId="{EAEF72D5-DC9F-40D9-8255-A53A1FE84E3E}" srcOrd="7" destOrd="0" presId="urn:microsoft.com/office/officeart/2005/8/layout/default"/>
    <dgm:cxn modelId="{46163E3D-DDA6-44A6-9673-7E0916D4AA95}" type="presParOf" srcId="{CCD57753-C9FB-485B-9285-BB68E0545A8C}" destId="{F4E153AF-2F39-40FB-A8B4-546BB11E0915}" srcOrd="8" destOrd="0" presId="urn:microsoft.com/office/officeart/2005/8/layout/default"/>
    <dgm:cxn modelId="{D3632F7A-67DD-4CAE-8E43-B2E1F9AD6538}" type="presParOf" srcId="{CCD57753-C9FB-485B-9285-BB68E0545A8C}" destId="{2CCBC267-C84C-4414-8C7C-DF55227B15A2}" srcOrd="9" destOrd="0" presId="urn:microsoft.com/office/officeart/2005/8/layout/default"/>
    <dgm:cxn modelId="{A7731F3D-7E5E-4986-8C36-41B8F28941D1}" type="presParOf" srcId="{CCD57753-C9FB-485B-9285-BB68E0545A8C}" destId="{FDC4A946-A5A0-4CE9-B026-1A2A089D7BE9}" srcOrd="10" destOrd="0" presId="urn:microsoft.com/office/officeart/2005/8/layout/default"/>
    <dgm:cxn modelId="{9E1260E8-DFF0-454D-8D9C-875F4CAB27CA}" type="presParOf" srcId="{CCD57753-C9FB-485B-9285-BB68E0545A8C}" destId="{EE66EC1A-424F-448C-98C5-C07F9A0B981C}" srcOrd="11" destOrd="0" presId="urn:microsoft.com/office/officeart/2005/8/layout/default"/>
    <dgm:cxn modelId="{29635ADA-2F79-424A-BA7D-6B7A83A68219}" type="presParOf" srcId="{CCD57753-C9FB-485B-9285-BB68E0545A8C}" destId="{44796BA4-4009-47BE-BADF-CD755760AD05}"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DD2703-08B0-4F06-A067-83C55E806F69}">
      <dsp:nvSpPr>
        <dsp:cNvPr id="0" name=""/>
        <dsp:cNvSpPr/>
      </dsp:nvSpPr>
      <dsp:spPr>
        <a:xfrm>
          <a:off x="3024" y="235923"/>
          <a:ext cx="2399779" cy="143986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Single player game </a:t>
          </a:r>
        </a:p>
      </dsp:txBody>
      <dsp:txXfrm>
        <a:off x="3024" y="235923"/>
        <a:ext cx="2399779" cy="1439867"/>
      </dsp:txXfrm>
    </dsp:sp>
    <dsp:sp modelId="{40A09B59-E8EE-4DCE-B050-E0F5094311D0}">
      <dsp:nvSpPr>
        <dsp:cNvPr id="0" name=""/>
        <dsp:cNvSpPr/>
      </dsp:nvSpPr>
      <dsp:spPr>
        <a:xfrm>
          <a:off x="2642781" y="235923"/>
          <a:ext cx="2399779" cy="1439867"/>
        </a:xfrm>
        <a:prstGeom prst="rect">
          <a:avLst/>
        </a:prstGeom>
        <a:solidFill>
          <a:schemeClr val="accent5">
            <a:hueOff val="93590"/>
            <a:satOff val="2288"/>
            <a:lumOff val="-42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User friendly </a:t>
          </a:r>
        </a:p>
      </dsp:txBody>
      <dsp:txXfrm>
        <a:off x="2642781" y="235923"/>
        <a:ext cx="2399779" cy="1439867"/>
      </dsp:txXfrm>
    </dsp:sp>
    <dsp:sp modelId="{2054180E-716F-4179-AA3C-BE6C2F373209}">
      <dsp:nvSpPr>
        <dsp:cNvPr id="0" name=""/>
        <dsp:cNvSpPr/>
      </dsp:nvSpPr>
      <dsp:spPr>
        <a:xfrm>
          <a:off x="5282538" y="235923"/>
          <a:ext cx="2399779" cy="1439867"/>
        </a:xfrm>
        <a:prstGeom prst="rect">
          <a:avLst/>
        </a:prstGeom>
        <a:solidFill>
          <a:schemeClr val="accent5">
            <a:hueOff val="187180"/>
            <a:satOff val="4577"/>
            <a:lumOff val="-85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Open World </a:t>
          </a:r>
        </a:p>
      </dsp:txBody>
      <dsp:txXfrm>
        <a:off x="5282538" y="235923"/>
        <a:ext cx="2399779" cy="1439867"/>
      </dsp:txXfrm>
    </dsp:sp>
    <dsp:sp modelId="{BCE90173-2DF1-4DC3-B826-D900FAB7E28C}">
      <dsp:nvSpPr>
        <dsp:cNvPr id="0" name=""/>
        <dsp:cNvSpPr/>
      </dsp:nvSpPr>
      <dsp:spPr>
        <a:xfrm>
          <a:off x="7922295" y="235923"/>
          <a:ext cx="2399779" cy="1439867"/>
        </a:xfrm>
        <a:prstGeom prst="rect">
          <a:avLst/>
        </a:prstGeom>
        <a:solidFill>
          <a:schemeClr val="accent5">
            <a:hueOff val="280769"/>
            <a:satOff val="6865"/>
            <a:lumOff val="-127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Non Playable Characters also include</a:t>
          </a:r>
        </a:p>
      </dsp:txBody>
      <dsp:txXfrm>
        <a:off x="7922295" y="235923"/>
        <a:ext cx="2399779" cy="1439867"/>
      </dsp:txXfrm>
    </dsp:sp>
    <dsp:sp modelId="{F4E153AF-2F39-40FB-A8B4-546BB11E0915}">
      <dsp:nvSpPr>
        <dsp:cNvPr id="0" name=""/>
        <dsp:cNvSpPr/>
      </dsp:nvSpPr>
      <dsp:spPr>
        <a:xfrm>
          <a:off x="1322903" y="1915768"/>
          <a:ext cx="2399779" cy="1439867"/>
        </a:xfrm>
        <a:prstGeom prst="rect">
          <a:avLst/>
        </a:prstGeom>
        <a:solidFill>
          <a:schemeClr val="accent5">
            <a:hueOff val="374359"/>
            <a:satOff val="9153"/>
            <a:lumOff val="-169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Customizable Players</a:t>
          </a:r>
        </a:p>
      </dsp:txBody>
      <dsp:txXfrm>
        <a:off x="1322903" y="1915768"/>
        <a:ext cx="2399779" cy="1439867"/>
      </dsp:txXfrm>
    </dsp:sp>
    <dsp:sp modelId="{FDC4A946-A5A0-4CE9-B026-1A2A089D7BE9}">
      <dsp:nvSpPr>
        <dsp:cNvPr id="0" name=""/>
        <dsp:cNvSpPr/>
      </dsp:nvSpPr>
      <dsp:spPr>
        <a:xfrm>
          <a:off x="3962660" y="1915768"/>
          <a:ext cx="2399779" cy="1439867"/>
        </a:xfrm>
        <a:prstGeom prst="rect">
          <a:avLst/>
        </a:prstGeom>
        <a:solidFill>
          <a:schemeClr val="accent5">
            <a:hueOff val="467949"/>
            <a:satOff val="11442"/>
            <a:lumOff val="-21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Offline game user can play anywhere everywhere without restrictions of Internet </a:t>
          </a:r>
        </a:p>
      </dsp:txBody>
      <dsp:txXfrm>
        <a:off x="3962660" y="1915768"/>
        <a:ext cx="2399779" cy="1439867"/>
      </dsp:txXfrm>
    </dsp:sp>
    <dsp:sp modelId="{44796BA4-4009-47BE-BADF-CD755760AD05}">
      <dsp:nvSpPr>
        <dsp:cNvPr id="0" name=""/>
        <dsp:cNvSpPr/>
      </dsp:nvSpPr>
      <dsp:spPr>
        <a:xfrm>
          <a:off x="6602417" y="1915768"/>
          <a:ext cx="2399779" cy="1439867"/>
        </a:xfrm>
        <a:prstGeom prst="rect">
          <a:avLst/>
        </a:prstGeom>
        <a:solidFill>
          <a:schemeClr val="accent5">
            <a:hueOff val="561539"/>
            <a:satOff val="13730"/>
            <a:lumOff val="-254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Indie game</a:t>
          </a:r>
        </a:p>
      </dsp:txBody>
      <dsp:txXfrm>
        <a:off x="6602417" y="1915768"/>
        <a:ext cx="2399779" cy="1439867"/>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2.png>
</file>

<file path=ppt/media/image3.jpeg>
</file>

<file path=ppt/media/image4.jpeg>
</file>

<file path=ppt/media/image5.jpeg>
</file>

<file path=ppt/media/image6.png>
</file>

<file path=ppt/media/image7.png>
</file>

<file path=ppt/media/image8.jpeg>
</file>

<file path=ppt/media/image9.jpeg>
</file>

<file path=ppt/media/media1.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8002-315D-49B1-B10F-137139C4BF9E}"/>
              </a:ext>
            </a:extLst>
          </p:cNvPr>
          <p:cNvSpPr>
            <a:spLocks noGrp="1"/>
          </p:cNvSpPr>
          <p:nvPr>
            <p:ph type="ctrTitle"/>
          </p:nvPr>
        </p:nvSpPr>
        <p:spPr>
          <a:xfrm>
            <a:off x="854896" y="1122363"/>
            <a:ext cx="7276733" cy="3381398"/>
          </a:xfrm>
        </p:spPr>
        <p:txBody>
          <a:bodyPr anchor="b">
            <a:normAutofit/>
          </a:bodyPr>
          <a:lstStyle>
            <a:lvl1pPr algn="l">
              <a:defRPr sz="4800" cap="none" spc="0" baseline="0"/>
            </a:lvl1pPr>
          </a:lstStyle>
          <a:p>
            <a:r>
              <a:rPr lang="en-US" dirty="0"/>
              <a:t>Click to edit Master title style</a:t>
            </a:r>
          </a:p>
        </p:txBody>
      </p:sp>
      <p:sp>
        <p:nvSpPr>
          <p:cNvPr id="3" name="Subtitle 2">
            <a:extLst>
              <a:ext uri="{FF2B5EF4-FFF2-40B4-BE49-F238E27FC236}">
                <a16:creationId xmlns:a16="http://schemas.microsoft.com/office/drawing/2014/main" id="{804535E0-4D9C-4DCA-8569-64503C5DC1D4}"/>
              </a:ext>
            </a:extLst>
          </p:cNvPr>
          <p:cNvSpPr>
            <a:spLocks noGrp="1"/>
          </p:cNvSpPr>
          <p:nvPr>
            <p:ph type="subTitle" idx="1"/>
          </p:nvPr>
        </p:nvSpPr>
        <p:spPr>
          <a:xfrm>
            <a:off x="854894" y="4612942"/>
            <a:ext cx="7276733" cy="1181683"/>
          </a:xfrm>
        </p:spPr>
        <p:txBody>
          <a:bodyPr>
            <a:normAutofit/>
          </a:bodyPr>
          <a:lstStyle>
            <a:lvl1pPr marL="0" indent="0" algn="l">
              <a:buNone/>
              <a:defRPr sz="18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283B68-70CF-4A98-948C-6EA4BD68D2BC}"/>
              </a:ext>
            </a:extLst>
          </p:cNvPr>
          <p:cNvSpPr>
            <a:spLocks noGrp="1"/>
          </p:cNvSpPr>
          <p:nvPr>
            <p:ph type="dt" sz="half" idx="10"/>
          </p:nvPr>
        </p:nvSpPr>
        <p:spPr/>
        <p:txBody>
          <a:bodyPr/>
          <a:lstStyle/>
          <a:p>
            <a:fld id="{326951E3-958F-4611-B170-D081BA0250F9}" type="datetimeFigureOut">
              <a:rPr lang="en-US" smtClean="0"/>
              <a:t>11/7/2022</a:t>
            </a:fld>
            <a:endParaRPr lang="en-US"/>
          </a:p>
        </p:txBody>
      </p:sp>
      <p:sp>
        <p:nvSpPr>
          <p:cNvPr id="5" name="Footer Placeholder 4">
            <a:extLst>
              <a:ext uri="{FF2B5EF4-FFF2-40B4-BE49-F238E27FC236}">
                <a16:creationId xmlns:a16="http://schemas.microsoft.com/office/drawing/2014/main" id="{B3EC2EF9-7F83-4AD3-B3F6-B9D4618D6E50}"/>
              </a:ext>
            </a:extLst>
          </p:cNvPr>
          <p:cNvSpPr>
            <a:spLocks noGrp="1"/>
          </p:cNvSpPr>
          <p:nvPr>
            <p:ph type="ftr" sz="quarter" idx="11"/>
          </p:nvPr>
        </p:nvSpPr>
        <p:spPr/>
        <p:txBody>
          <a:bodyPr/>
          <a:lstStyle/>
          <a:p>
            <a:r>
              <a:rPr lang="en-US"/>
              <a:t>2D ADVENTURE GAME</a:t>
            </a:r>
          </a:p>
        </p:txBody>
      </p:sp>
      <p:sp>
        <p:nvSpPr>
          <p:cNvPr id="6" name="Slide Number Placeholder 5">
            <a:extLst>
              <a:ext uri="{FF2B5EF4-FFF2-40B4-BE49-F238E27FC236}">
                <a16:creationId xmlns:a16="http://schemas.microsoft.com/office/drawing/2014/main" id="{4B1B751B-3464-41CD-B728-A72BB191E29F}"/>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99142716"/>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B5731-248B-49C2-93DE-8A3260C9FB3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46D4D5C5-3D5A-4F3D-8A08-7053DACF1F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9E5372-3FC6-4227-B2DD-6CB24E65178F}"/>
              </a:ext>
            </a:extLst>
          </p:cNvPr>
          <p:cNvSpPr>
            <a:spLocks noGrp="1"/>
          </p:cNvSpPr>
          <p:nvPr>
            <p:ph type="dt" sz="half" idx="10"/>
          </p:nvPr>
        </p:nvSpPr>
        <p:spPr/>
        <p:txBody>
          <a:bodyPr/>
          <a:lstStyle/>
          <a:p>
            <a:fld id="{326951E3-958F-4611-B170-D081BA0250F9}" type="datetimeFigureOut">
              <a:rPr lang="en-US" smtClean="0"/>
              <a:t>11/7/2022</a:t>
            </a:fld>
            <a:endParaRPr lang="en-US"/>
          </a:p>
        </p:txBody>
      </p:sp>
      <p:sp>
        <p:nvSpPr>
          <p:cNvPr id="5" name="Footer Placeholder 4">
            <a:extLst>
              <a:ext uri="{FF2B5EF4-FFF2-40B4-BE49-F238E27FC236}">
                <a16:creationId xmlns:a16="http://schemas.microsoft.com/office/drawing/2014/main" id="{B7C1B1B1-B637-4E46-B64C-F082B54C2038}"/>
              </a:ext>
            </a:extLst>
          </p:cNvPr>
          <p:cNvSpPr>
            <a:spLocks noGrp="1"/>
          </p:cNvSpPr>
          <p:nvPr>
            <p:ph type="ftr" sz="quarter" idx="11"/>
          </p:nvPr>
        </p:nvSpPr>
        <p:spPr/>
        <p:txBody>
          <a:bodyPr/>
          <a:lstStyle/>
          <a:p>
            <a:r>
              <a:rPr lang="en-US"/>
              <a:t>2D ADVENTURE GAME</a:t>
            </a:r>
          </a:p>
        </p:txBody>
      </p:sp>
      <p:sp>
        <p:nvSpPr>
          <p:cNvPr id="6" name="Slide Number Placeholder 5">
            <a:extLst>
              <a:ext uri="{FF2B5EF4-FFF2-40B4-BE49-F238E27FC236}">
                <a16:creationId xmlns:a16="http://schemas.microsoft.com/office/drawing/2014/main" id="{CB5567AD-4B78-41F6-B814-726D4BD4CE5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93522457"/>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674D5E-67E6-4C23-B80A-0C66B53315EB}"/>
              </a:ext>
            </a:extLst>
          </p:cNvPr>
          <p:cNvSpPr>
            <a:spLocks noGrp="1"/>
          </p:cNvSpPr>
          <p:nvPr>
            <p:ph type="title" orient="vert"/>
          </p:nvPr>
        </p:nvSpPr>
        <p:spPr>
          <a:xfrm>
            <a:off x="8724900" y="876299"/>
            <a:ext cx="2628900" cy="5181601"/>
          </a:xfrm>
        </p:spPr>
        <p:txBody>
          <a:bodyPr vert="eaVert" anchor="b"/>
          <a:lstStyle/>
          <a:p>
            <a:r>
              <a:rPr lang="en-US" dirty="0"/>
              <a:t>Click to edit Master title style</a:t>
            </a:r>
          </a:p>
        </p:txBody>
      </p:sp>
      <p:sp>
        <p:nvSpPr>
          <p:cNvPr id="3" name="Vertical Text Placeholder 2">
            <a:extLst>
              <a:ext uri="{FF2B5EF4-FFF2-40B4-BE49-F238E27FC236}">
                <a16:creationId xmlns:a16="http://schemas.microsoft.com/office/drawing/2014/main" id="{42FEFF2A-08E8-447D-85C7-7D5A9C422C9D}"/>
              </a:ext>
            </a:extLst>
          </p:cNvPr>
          <p:cNvSpPr>
            <a:spLocks noGrp="1"/>
          </p:cNvSpPr>
          <p:nvPr>
            <p:ph type="body" orient="vert" idx="1"/>
          </p:nvPr>
        </p:nvSpPr>
        <p:spPr>
          <a:xfrm>
            <a:off x="838200" y="876299"/>
            <a:ext cx="7734300" cy="51816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D40030D-E580-4B0C-B5A8-2C8A094D9D8A}"/>
              </a:ext>
            </a:extLst>
          </p:cNvPr>
          <p:cNvSpPr>
            <a:spLocks noGrp="1"/>
          </p:cNvSpPr>
          <p:nvPr>
            <p:ph type="dt" sz="half" idx="10"/>
          </p:nvPr>
        </p:nvSpPr>
        <p:spPr/>
        <p:txBody>
          <a:bodyPr/>
          <a:lstStyle/>
          <a:p>
            <a:fld id="{326951E3-958F-4611-B170-D081BA0250F9}" type="datetimeFigureOut">
              <a:rPr lang="en-US" smtClean="0"/>
              <a:t>11/7/2022</a:t>
            </a:fld>
            <a:endParaRPr lang="en-US"/>
          </a:p>
        </p:txBody>
      </p:sp>
      <p:sp>
        <p:nvSpPr>
          <p:cNvPr id="5" name="Footer Placeholder 4">
            <a:extLst>
              <a:ext uri="{FF2B5EF4-FFF2-40B4-BE49-F238E27FC236}">
                <a16:creationId xmlns:a16="http://schemas.microsoft.com/office/drawing/2014/main" id="{4F2DCAEB-1B6E-492E-918E-47179AF48A16}"/>
              </a:ext>
            </a:extLst>
          </p:cNvPr>
          <p:cNvSpPr>
            <a:spLocks noGrp="1"/>
          </p:cNvSpPr>
          <p:nvPr>
            <p:ph type="ftr" sz="quarter" idx="11"/>
          </p:nvPr>
        </p:nvSpPr>
        <p:spPr/>
        <p:txBody>
          <a:bodyPr/>
          <a:lstStyle/>
          <a:p>
            <a:r>
              <a:rPr lang="en-US"/>
              <a:t>2D ADVENTURE GAME</a:t>
            </a:r>
          </a:p>
        </p:txBody>
      </p:sp>
      <p:sp>
        <p:nvSpPr>
          <p:cNvPr id="6" name="Slide Number Placeholder 5">
            <a:extLst>
              <a:ext uri="{FF2B5EF4-FFF2-40B4-BE49-F238E27FC236}">
                <a16:creationId xmlns:a16="http://schemas.microsoft.com/office/drawing/2014/main" id="{8DAE4A38-A745-436E-9E33-63B9F81C091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4264627473"/>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BFD42-94A9-4345-AF38-7D562B5021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64C458-A63B-4032-B4EC-732DAC188C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A855B5-7F2F-408B-800D-92CB34B99234}"/>
              </a:ext>
            </a:extLst>
          </p:cNvPr>
          <p:cNvSpPr>
            <a:spLocks noGrp="1"/>
          </p:cNvSpPr>
          <p:nvPr>
            <p:ph type="dt" sz="half" idx="10"/>
          </p:nvPr>
        </p:nvSpPr>
        <p:spPr/>
        <p:txBody>
          <a:bodyPr/>
          <a:lstStyle/>
          <a:p>
            <a:fld id="{326951E3-958F-4611-B170-D081BA0250F9}" type="datetimeFigureOut">
              <a:rPr lang="en-US" smtClean="0"/>
              <a:t>11/7/2022</a:t>
            </a:fld>
            <a:endParaRPr lang="en-US"/>
          </a:p>
        </p:txBody>
      </p:sp>
      <p:sp>
        <p:nvSpPr>
          <p:cNvPr id="5" name="Footer Placeholder 4">
            <a:extLst>
              <a:ext uri="{FF2B5EF4-FFF2-40B4-BE49-F238E27FC236}">
                <a16:creationId xmlns:a16="http://schemas.microsoft.com/office/drawing/2014/main" id="{5C203412-EA6B-43CA-8B3A-F502587CBB31}"/>
              </a:ext>
            </a:extLst>
          </p:cNvPr>
          <p:cNvSpPr>
            <a:spLocks noGrp="1"/>
          </p:cNvSpPr>
          <p:nvPr>
            <p:ph type="ftr" sz="quarter" idx="11"/>
          </p:nvPr>
        </p:nvSpPr>
        <p:spPr/>
        <p:txBody>
          <a:bodyPr/>
          <a:lstStyle/>
          <a:p>
            <a:r>
              <a:rPr lang="en-US"/>
              <a:t>2D ADVENTURE GAME</a:t>
            </a:r>
          </a:p>
        </p:txBody>
      </p:sp>
      <p:sp>
        <p:nvSpPr>
          <p:cNvPr id="6" name="Slide Number Placeholder 5">
            <a:extLst>
              <a:ext uri="{FF2B5EF4-FFF2-40B4-BE49-F238E27FC236}">
                <a16:creationId xmlns:a16="http://schemas.microsoft.com/office/drawing/2014/main" id="{6946E9EE-F895-4ECE-B4B2-586D65ED843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670118081"/>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8193F-AFAD-4A9A-B0EF-530DFB19D8DD}"/>
              </a:ext>
            </a:extLst>
          </p:cNvPr>
          <p:cNvSpPr>
            <a:spLocks noGrp="1"/>
          </p:cNvSpPr>
          <p:nvPr>
            <p:ph type="title"/>
          </p:nvPr>
        </p:nvSpPr>
        <p:spPr>
          <a:xfrm>
            <a:off x="831849" y="876299"/>
            <a:ext cx="7876722" cy="3713165"/>
          </a:xfrm>
        </p:spPr>
        <p:txBody>
          <a:bodyPr anchor="b">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EFD1BBE4-9FC1-4F89-B120-1C49D816FDB9}"/>
              </a:ext>
            </a:extLst>
          </p:cNvPr>
          <p:cNvSpPr>
            <a:spLocks noGrp="1"/>
          </p:cNvSpPr>
          <p:nvPr>
            <p:ph type="body" idx="1"/>
          </p:nvPr>
        </p:nvSpPr>
        <p:spPr>
          <a:xfrm>
            <a:off x="831850" y="4746170"/>
            <a:ext cx="6781301" cy="1048455"/>
          </a:xfrm>
        </p:spPr>
        <p:txBody>
          <a:bodyPr>
            <a:normAutofit/>
          </a:bodyPr>
          <a:lstStyle>
            <a:lvl1pPr marL="0" indent="0">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13530A6B-E3FD-4920-8128-C263CA1D65D1}"/>
              </a:ext>
            </a:extLst>
          </p:cNvPr>
          <p:cNvSpPr>
            <a:spLocks noGrp="1"/>
          </p:cNvSpPr>
          <p:nvPr>
            <p:ph type="dt" sz="half" idx="10"/>
          </p:nvPr>
        </p:nvSpPr>
        <p:spPr/>
        <p:txBody>
          <a:bodyPr/>
          <a:lstStyle/>
          <a:p>
            <a:fld id="{326951E3-958F-4611-B170-D081BA0250F9}" type="datetimeFigureOut">
              <a:rPr lang="en-US" smtClean="0"/>
              <a:t>11/7/2022</a:t>
            </a:fld>
            <a:endParaRPr lang="en-US"/>
          </a:p>
        </p:txBody>
      </p:sp>
      <p:sp>
        <p:nvSpPr>
          <p:cNvPr id="5" name="Footer Placeholder 4">
            <a:extLst>
              <a:ext uri="{FF2B5EF4-FFF2-40B4-BE49-F238E27FC236}">
                <a16:creationId xmlns:a16="http://schemas.microsoft.com/office/drawing/2014/main" id="{8C166B85-0649-47DB-AD69-458D8F60093C}"/>
              </a:ext>
            </a:extLst>
          </p:cNvPr>
          <p:cNvSpPr>
            <a:spLocks noGrp="1"/>
          </p:cNvSpPr>
          <p:nvPr>
            <p:ph type="ftr" sz="quarter" idx="11"/>
          </p:nvPr>
        </p:nvSpPr>
        <p:spPr/>
        <p:txBody>
          <a:bodyPr/>
          <a:lstStyle/>
          <a:p>
            <a:r>
              <a:rPr lang="en-US"/>
              <a:t>2D ADVENTURE GAME</a:t>
            </a:r>
          </a:p>
        </p:txBody>
      </p:sp>
      <p:sp>
        <p:nvSpPr>
          <p:cNvPr id="6" name="Slide Number Placeholder 5">
            <a:extLst>
              <a:ext uri="{FF2B5EF4-FFF2-40B4-BE49-F238E27FC236}">
                <a16:creationId xmlns:a16="http://schemas.microsoft.com/office/drawing/2014/main" id="{6FB25931-A293-42E9-BDF5-B2AE121D73AD}"/>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718328154"/>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5262B-ECD6-47BB-A6F1-92A6033E93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8B8779-51E9-44D1-9F7B-28F3C6D3C44D}"/>
              </a:ext>
            </a:extLst>
          </p:cNvPr>
          <p:cNvSpPr>
            <a:spLocks noGrp="1"/>
          </p:cNvSpPr>
          <p:nvPr>
            <p:ph sz="half" idx="1"/>
          </p:nvPr>
        </p:nvSpPr>
        <p:spPr>
          <a:xfrm>
            <a:off x="848474" y="2080517"/>
            <a:ext cx="4970124" cy="397738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E8BFB-5295-4C5E-9CB1-E276E9D0E51F}"/>
              </a:ext>
            </a:extLst>
          </p:cNvPr>
          <p:cNvSpPr>
            <a:spLocks noGrp="1"/>
          </p:cNvSpPr>
          <p:nvPr>
            <p:ph sz="half" idx="2"/>
          </p:nvPr>
        </p:nvSpPr>
        <p:spPr>
          <a:xfrm>
            <a:off x="6310899" y="2080517"/>
            <a:ext cx="4970124" cy="39773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5E22BF-1819-4301-B699-EF5A2F4D9BC4}"/>
              </a:ext>
            </a:extLst>
          </p:cNvPr>
          <p:cNvSpPr>
            <a:spLocks noGrp="1"/>
          </p:cNvSpPr>
          <p:nvPr>
            <p:ph type="dt" sz="half" idx="10"/>
          </p:nvPr>
        </p:nvSpPr>
        <p:spPr/>
        <p:txBody>
          <a:bodyPr/>
          <a:lstStyle/>
          <a:p>
            <a:fld id="{326951E3-958F-4611-B170-D081BA0250F9}" type="datetimeFigureOut">
              <a:rPr lang="en-US" smtClean="0"/>
              <a:t>11/7/2022</a:t>
            </a:fld>
            <a:endParaRPr lang="en-US"/>
          </a:p>
        </p:txBody>
      </p:sp>
      <p:sp>
        <p:nvSpPr>
          <p:cNvPr id="6" name="Footer Placeholder 5">
            <a:extLst>
              <a:ext uri="{FF2B5EF4-FFF2-40B4-BE49-F238E27FC236}">
                <a16:creationId xmlns:a16="http://schemas.microsoft.com/office/drawing/2014/main" id="{3600A2DF-39DE-49C3-A213-3E8423C7AC92}"/>
              </a:ext>
            </a:extLst>
          </p:cNvPr>
          <p:cNvSpPr>
            <a:spLocks noGrp="1"/>
          </p:cNvSpPr>
          <p:nvPr>
            <p:ph type="ftr" sz="quarter" idx="11"/>
          </p:nvPr>
        </p:nvSpPr>
        <p:spPr/>
        <p:txBody>
          <a:bodyPr/>
          <a:lstStyle/>
          <a:p>
            <a:r>
              <a:rPr lang="en-US"/>
              <a:t>2D ADVENTURE GAME</a:t>
            </a:r>
          </a:p>
        </p:txBody>
      </p:sp>
      <p:sp>
        <p:nvSpPr>
          <p:cNvPr id="7" name="Slide Number Placeholder 6">
            <a:extLst>
              <a:ext uri="{FF2B5EF4-FFF2-40B4-BE49-F238E27FC236}">
                <a16:creationId xmlns:a16="http://schemas.microsoft.com/office/drawing/2014/main" id="{8055D3A8-238B-4A68-A9F9-672D2F06070B}"/>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033053586"/>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7D468-D010-4225-B024-DCEF543BCEB9}"/>
              </a:ext>
            </a:extLst>
          </p:cNvPr>
          <p:cNvSpPr>
            <a:spLocks noGrp="1"/>
          </p:cNvSpPr>
          <p:nvPr>
            <p:ph type="title"/>
          </p:nvPr>
        </p:nvSpPr>
        <p:spPr>
          <a:xfrm>
            <a:off x="839788" y="571955"/>
            <a:ext cx="10441236" cy="1398359"/>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73D60A0-FCAB-425A-9ECD-94CDE4F472C6}"/>
              </a:ext>
            </a:extLst>
          </p:cNvPr>
          <p:cNvSpPr>
            <a:spLocks noGrp="1"/>
          </p:cNvSpPr>
          <p:nvPr>
            <p:ph type="body" idx="1"/>
          </p:nvPr>
        </p:nvSpPr>
        <p:spPr>
          <a:xfrm>
            <a:off x="844926" y="1983242"/>
            <a:ext cx="5007110"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16F986B-07CB-4FB0-9419-2AAB318B8A10}"/>
              </a:ext>
            </a:extLst>
          </p:cNvPr>
          <p:cNvSpPr>
            <a:spLocks noGrp="1"/>
          </p:cNvSpPr>
          <p:nvPr>
            <p:ph sz="half" idx="2"/>
          </p:nvPr>
        </p:nvSpPr>
        <p:spPr>
          <a:xfrm>
            <a:off x="850063" y="2813959"/>
            <a:ext cx="5007110"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DA9D784-7968-4E8B-B704-E42EE8F1872F}"/>
              </a:ext>
            </a:extLst>
          </p:cNvPr>
          <p:cNvSpPr>
            <a:spLocks noGrp="1"/>
          </p:cNvSpPr>
          <p:nvPr>
            <p:ph type="body" sz="quarter" idx="3"/>
          </p:nvPr>
        </p:nvSpPr>
        <p:spPr>
          <a:xfrm>
            <a:off x="6249255" y="1983242"/>
            <a:ext cx="5031769"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45754F-08D1-4593-988F-95F0ED1A017D}"/>
              </a:ext>
            </a:extLst>
          </p:cNvPr>
          <p:cNvSpPr>
            <a:spLocks noGrp="1"/>
          </p:cNvSpPr>
          <p:nvPr>
            <p:ph sz="quarter" idx="4"/>
          </p:nvPr>
        </p:nvSpPr>
        <p:spPr>
          <a:xfrm>
            <a:off x="6249255" y="2813959"/>
            <a:ext cx="5031769"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4FED2E61-83B4-4C8F-BBFE-D95920342A1B}"/>
              </a:ext>
            </a:extLst>
          </p:cNvPr>
          <p:cNvSpPr>
            <a:spLocks noGrp="1"/>
          </p:cNvSpPr>
          <p:nvPr>
            <p:ph type="dt" sz="half" idx="10"/>
          </p:nvPr>
        </p:nvSpPr>
        <p:spPr/>
        <p:txBody>
          <a:bodyPr/>
          <a:lstStyle/>
          <a:p>
            <a:fld id="{326951E3-958F-4611-B170-D081BA0250F9}" type="datetimeFigureOut">
              <a:rPr lang="en-US" smtClean="0"/>
              <a:t>11/7/2022</a:t>
            </a:fld>
            <a:endParaRPr lang="en-US"/>
          </a:p>
        </p:txBody>
      </p:sp>
      <p:sp>
        <p:nvSpPr>
          <p:cNvPr id="8" name="Footer Placeholder 7">
            <a:extLst>
              <a:ext uri="{FF2B5EF4-FFF2-40B4-BE49-F238E27FC236}">
                <a16:creationId xmlns:a16="http://schemas.microsoft.com/office/drawing/2014/main" id="{5E80C136-A664-4013-8073-B0C6BDEF8CC4}"/>
              </a:ext>
            </a:extLst>
          </p:cNvPr>
          <p:cNvSpPr>
            <a:spLocks noGrp="1"/>
          </p:cNvSpPr>
          <p:nvPr>
            <p:ph type="ftr" sz="quarter" idx="11"/>
          </p:nvPr>
        </p:nvSpPr>
        <p:spPr/>
        <p:txBody>
          <a:bodyPr/>
          <a:lstStyle/>
          <a:p>
            <a:r>
              <a:rPr lang="en-US"/>
              <a:t>2D ADVENTURE GAME</a:t>
            </a:r>
          </a:p>
        </p:txBody>
      </p:sp>
      <p:sp>
        <p:nvSpPr>
          <p:cNvPr id="9" name="Slide Number Placeholder 8">
            <a:extLst>
              <a:ext uri="{FF2B5EF4-FFF2-40B4-BE49-F238E27FC236}">
                <a16:creationId xmlns:a16="http://schemas.microsoft.com/office/drawing/2014/main" id="{66AE9547-8EE7-461B-9E99-484B11E918A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733331637"/>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2E667-0EFA-4EE6-8E4D-20805309A8A4}"/>
              </a:ext>
            </a:extLst>
          </p:cNvPr>
          <p:cNvSpPr>
            <a:spLocks noGrp="1"/>
          </p:cNvSpPr>
          <p:nvPr>
            <p:ph type="title"/>
          </p:nvPr>
        </p:nvSpPr>
        <p:spPr>
          <a:xfrm>
            <a:off x="849759" y="895440"/>
            <a:ext cx="10138451" cy="1832349"/>
          </a:xfrm>
        </p:spPr>
        <p:txBody>
          <a:bodyPr anchor="t">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27EE4825-BB8C-4567-B407-B4452409D7D8}"/>
              </a:ext>
            </a:extLst>
          </p:cNvPr>
          <p:cNvSpPr>
            <a:spLocks noGrp="1"/>
          </p:cNvSpPr>
          <p:nvPr>
            <p:ph type="dt" sz="half" idx="10"/>
          </p:nvPr>
        </p:nvSpPr>
        <p:spPr/>
        <p:txBody>
          <a:bodyPr/>
          <a:lstStyle/>
          <a:p>
            <a:fld id="{326951E3-958F-4611-B170-D081BA0250F9}" type="datetimeFigureOut">
              <a:rPr lang="en-US" smtClean="0"/>
              <a:t>11/7/2022</a:t>
            </a:fld>
            <a:endParaRPr lang="en-US"/>
          </a:p>
        </p:txBody>
      </p:sp>
      <p:sp>
        <p:nvSpPr>
          <p:cNvPr id="4" name="Footer Placeholder 3">
            <a:extLst>
              <a:ext uri="{FF2B5EF4-FFF2-40B4-BE49-F238E27FC236}">
                <a16:creationId xmlns:a16="http://schemas.microsoft.com/office/drawing/2014/main" id="{70838892-25DB-4A4E-9D43-6058C45C531E}"/>
              </a:ext>
            </a:extLst>
          </p:cNvPr>
          <p:cNvSpPr>
            <a:spLocks noGrp="1"/>
          </p:cNvSpPr>
          <p:nvPr>
            <p:ph type="ftr" sz="quarter" idx="11"/>
          </p:nvPr>
        </p:nvSpPr>
        <p:spPr/>
        <p:txBody>
          <a:bodyPr/>
          <a:lstStyle/>
          <a:p>
            <a:r>
              <a:rPr lang="en-US"/>
              <a:t>2D ADVENTURE GAME</a:t>
            </a:r>
          </a:p>
        </p:txBody>
      </p:sp>
      <p:sp>
        <p:nvSpPr>
          <p:cNvPr id="5" name="Slide Number Placeholder 4">
            <a:extLst>
              <a:ext uri="{FF2B5EF4-FFF2-40B4-BE49-F238E27FC236}">
                <a16:creationId xmlns:a16="http://schemas.microsoft.com/office/drawing/2014/main" id="{4EC3DDDA-48EF-4B42-9980-4762AF5094E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860090729"/>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EFA7D9-6801-4DD0-8D7D-505212F466BD}"/>
              </a:ext>
            </a:extLst>
          </p:cNvPr>
          <p:cNvSpPr>
            <a:spLocks noGrp="1"/>
          </p:cNvSpPr>
          <p:nvPr>
            <p:ph type="dt" sz="half" idx="10"/>
          </p:nvPr>
        </p:nvSpPr>
        <p:spPr/>
        <p:txBody>
          <a:bodyPr/>
          <a:lstStyle/>
          <a:p>
            <a:fld id="{326951E3-958F-4611-B170-D081BA0250F9}" type="datetimeFigureOut">
              <a:rPr lang="en-US" smtClean="0"/>
              <a:t>11/7/2022</a:t>
            </a:fld>
            <a:endParaRPr lang="en-US"/>
          </a:p>
        </p:txBody>
      </p:sp>
      <p:sp>
        <p:nvSpPr>
          <p:cNvPr id="3" name="Footer Placeholder 2">
            <a:extLst>
              <a:ext uri="{FF2B5EF4-FFF2-40B4-BE49-F238E27FC236}">
                <a16:creationId xmlns:a16="http://schemas.microsoft.com/office/drawing/2014/main" id="{9E6FA3EA-1519-4178-AC3A-231A5BAA793A}"/>
              </a:ext>
            </a:extLst>
          </p:cNvPr>
          <p:cNvSpPr>
            <a:spLocks noGrp="1"/>
          </p:cNvSpPr>
          <p:nvPr>
            <p:ph type="ftr" sz="quarter" idx="11"/>
          </p:nvPr>
        </p:nvSpPr>
        <p:spPr/>
        <p:txBody>
          <a:bodyPr/>
          <a:lstStyle/>
          <a:p>
            <a:r>
              <a:rPr lang="en-US"/>
              <a:t>2D ADVENTURE GAME</a:t>
            </a:r>
          </a:p>
        </p:txBody>
      </p:sp>
      <p:sp>
        <p:nvSpPr>
          <p:cNvPr id="4" name="Slide Number Placeholder 3">
            <a:extLst>
              <a:ext uri="{FF2B5EF4-FFF2-40B4-BE49-F238E27FC236}">
                <a16:creationId xmlns:a16="http://schemas.microsoft.com/office/drawing/2014/main" id="{73423DBE-6FD6-4D60-8336-7843B4BD30B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790733568"/>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2D9AE-CA1A-4751-9B33-0AC09CE629C8}"/>
              </a:ext>
            </a:extLst>
          </p:cNvPr>
          <p:cNvSpPr>
            <a:spLocks noGrp="1"/>
          </p:cNvSpPr>
          <p:nvPr>
            <p:ph type="title"/>
          </p:nvPr>
        </p:nvSpPr>
        <p:spPr>
          <a:xfrm>
            <a:off x="839789" y="996948"/>
            <a:ext cx="3046410" cy="1479551"/>
          </a:xfrm>
        </p:spPr>
        <p:txBody>
          <a:bodyPr anchor="t">
            <a:normAutofit/>
          </a:bodyPr>
          <a:lstStyle>
            <a:lvl1pPr>
              <a:lnSpc>
                <a:spcPct val="110000"/>
              </a:lnSpc>
              <a:defRPr sz="2400" cap="all" spc="4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E4DF9941-76E5-42B5-8464-C1A7010D94F0}"/>
              </a:ext>
            </a:extLst>
          </p:cNvPr>
          <p:cNvSpPr>
            <a:spLocks noGrp="1"/>
          </p:cNvSpPr>
          <p:nvPr>
            <p:ph idx="1"/>
          </p:nvPr>
        </p:nvSpPr>
        <p:spPr>
          <a:xfrm>
            <a:off x="5260796" y="876300"/>
            <a:ext cx="5758235" cy="5181599"/>
          </a:xfrm>
        </p:spPr>
        <p:txBody>
          <a:bodyPr>
            <a:normAutofit/>
          </a:bodyPr>
          <a:lstStyle>
            <a:lvl1pPr>
              <a:defRPr sz="3600"/>
            </a:lvl1pPr>
            <a:lvl2pPr>
              <a:defRPr sz="3200"/>
            </a:lvl2pPr>
            <a:lvl3pPr>
              <a:defRPr sz="2800"/>
            </a:lvl3pPr>
            <a:lvl4pPr>
              <a:defRPr sz="2400"/>
            </a:lvl4pPr>
            <a:lvl5pPr>
              <a:defRPr sz="2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84785D8-F112-415F-9AB4-5F2AC060D127}"/>
              </a:ext>
            </a:extLst>
          </p:cNvPr>
          <p:cNvSpPr>
            <a:spLocks noGrp="1"/>
          </p:cNvSpPr>
          <p:nvPr>
            <p:ph type="body" sz="half" idx="2"/>
          </p:nvPr>
        </p:nvSpPr>
        <p:spPr>
          <a:xfrm>
            <a:off x="839789" y="2666144"/>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670A0B3-4E9C-4FAC-B1D1-2673F7B5A10F}"/>
              </a:ext>
            </a:extLst>
          </p:cNvPr>
          <p:cNvSpPr>
            <a:spLocks noGrp="1"/>
          </p:cNvSpPr>
          <p:nvPr>
            <p:ph type="dt" sz="half" idx="10"/>
          </p:nvPr>
        </p:nvSpPr>
        <p:spPr/>
        <p:txBody>
          <a:bodyPr/>
          <a:lstStyle/>
          <a:p>
            <a:fld id="{326951E3-958F-4611-B170-D081BA0250F9}" type="datetimeFigureOut">
              <a:rPr lang="en-US" smtClean="0"/>
              <a:t>11/7/2022</a:t>
            </a:fld>
            <a:endParaRPr lang="en-US"/>
          </a:p>
        </p:txBody>
      </p:sp>
      <p:sp>
        <p:nvSpPr>
          <p:cNvPr id="6" name="Footer Placeholder 5">
            <a:extLst>
              <a:ext uri="{FF2B5EF4-FFF2-40B4-BE49-F238E27FC236}">
                <a16:creationId xmlns:a16="http://schemas.microsoft.com/office/drawing/2014/main" id="{E1AA370A-33F5-48A6-962A-47C0F15D4C8B}"/>
              </a:ext>
            </a:extLst>
          </p:cNvPr>
          <p:cNvSpPr>
            <a:spLocks noGrp="1"/>
          </p:cNvSpPr>
          <p:nvPr>
            <p:ph type="ftr" sz="quarter" idx="11"/>
          </p:nvPr>
        </p:nvSpPr>
        <p:spPr/>
        <p:txBody>
          <a:bodyPr/>
          <a:lstStyle/>
          <a:p>
            <a:r>
              <a:rPr lang="en-US"/>
              <a:t>2D ADVENTURE GAME</a:t>
            </a:r>
          </a:p>
        </p:txBody>
      </p:sp>
      <p:sp>
        <p:nvSpPr>
          <p:cNvPr id="7" name="Slide Number Placeholder 6">
            <a:extLst>
              <a:ext uri="{FF2B5EF4-FFF2-40B4-BE49-F238E27FC236}">
                <a16:creationId xmlns:a16="http://schemas.microsoft.com/office/drawing/2014/main" id="{5A8AD606-A37D-4697-AA7A-EAE4F101A707}"/>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9" name="Straight Connector 8">
            <a:extLst>
              <a:ext uri="{FF2B5EF4-FFF2-40B4-BE49-F238E27FC236}">
                <a16:creationId xmlns:a16="http://schemas.microsoft.com/office/drawing/2014/main" id="{644E0B5E-1030-4A34-AB09-05ACB45CE993}"/>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9259193"/>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21D4C-0A93-40A6-9645-5EF7DE6C5977}"/>
              </a:ext>
            </a:extLst>
          </p:cNvPr>
          <p:cNvSpPr>
            <a:spLocks noGrp="1"/>
          </p:cNvSpPr>
          <p:nvPr>
            <p:ph type="title"/>
          </p:nvPr>
        </p:nvSpPr>
        <p:spPr>
          <a:xfrm>
            <a:off x="839789" y="989314"/>
            <a:ext cx="3046409" cy="1487185"/>
          </a:xfrm>
        </p:spPr>
        <p:txBody>
          <a:bodyPr anchor="t">
            <a:normAutofit/>
          </a:bodyPr>
          <a:lstStyle>
            <a:lvl1pPr>
              <a:lnSpc>
                <a:spcPct val="110000"/>
              </a:lnSpc>
              <a:defRPr sz="2400" cap="all" spc="300" baseline="0"/>
            </a:lvl1pPr>
          </a:lstStyle>
          <a:p>
            <a:r>
              <a:rPr lang="en-US" dirty="0"/>
              <a:t>Click to edit Master title style</a:t>
            </a:r>
          </a:p>
        </p:txBody>
      </p:sp>
      <p:sp>
        <p:nvSpPr>
          <p:cNvPr id="3" name="Picture Placeholder 2">
            <a:extLst>
              <a:ext uri="{FF2B5EF4-FFF2-40B4-BE49-F238E27FC236}">
                <a16:creationId xmlns:a16="http://schemas.microsoft.com/office/drawing/2014/main" id="{222F9455-852F-4604-87D4-801E8D5DB502}"/>
              </a:ext>
            </a:extLst>
          </p:cNvPr>
          <p:cNvSpPr>
            <a:spLocks noGrp="1"/>
          </p:cNvSpPr>
          <p:nvPr>
            <p:ph type="pic" idx="1"/>
          </p:nvPr>
        </p:nvSpPr>
        <p:spPr>
          <a:xfrm>
            <a:off x="5334004" y="876300"/>
            <a:ext cx="5943596"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48842061-B161-4973-9EE4-76D0B73FC18C}"/>
              </a:ext>
            </a:extLst>
          </p:cNvPr>
          <p:cNvSpPr>
            <a:spLocks noGrp="1"/>
          </p:cNvSpPr>
          <p:nvPr>
            <p:ph type="body" sz="half" idx="2"/>
          </p:nvPr>
        </p:nvSpPr>
        <p:spPr>
          <a:xfrm>
            <a:off x="839789" y="2666143"/>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5DDCE2E0-050A-4BC2-91DF-7A00811D28EB}"/>
              </a:ext>
            </a:extLst>
          </p:cNvPr>
          <p:cNvSpPr>
            <a:spLocks noGrp="1"/>
          </p:cNvSpPr>
          <p:nvPr>
            <p:ph type="dt" sz="half" idx="10"/>
          </p:nvPr>
        </p:nvSpPr>
        <p:spPr/>
        <p:txBody>
          <a:bodyPr/>
          <a:lstStyle/>
          <a:p>
            <a:fld id="{326951E3-958F-4611-B170-D081BA0250F9}" type="datetimeFigureOut">
              <a:rPr lang="en-US" smtClean="0"/>
              <a:t>11/7/2022</a:t>
            </a:fld>
            <a:endParaRPr lang="en-US"/>
          </a:p>
        </p:txBody>
      </p:sp>
      <p:sp>
        <p:nvSpPr>
          <p:cNvPr id="6" name="Footer Placeholder 5">
            <a:extLst>
              <a:ext uri="{FF2B5EF4-FFF2-40B4-BE49-F238E27FC236}">
                <a16:creationId xmlns:a16="http://schemas.microsoft.com/office/drawing/2014/main" id="{260AB003-B443-4B96-9DD9-4284E7E1EDA2}"/>
              </a:ext>
            </a:extLst>
          </p:cNvPr>
          <p:cNvSpPr>
            <a:spLocks noGrp="1"/>
          </p:cNvSpPr>
          <p:nvPr>
            <p:ph type="ftr" sz="quarter" idx="11"/>
          </p:nvPr>
        </p:nvSpPr>
        <p:spPr/>
        <p:txBody>
          <a:bodyPr/>
          <a:lstStyle/>
          <a:p>
            <a:r>
              <a:rPr lang="en-US"/>
              <a:t>2D ADVENTURE GAME</a:t>
            </a:r>
          </a:p>
        </p:txBody>
      </p:sp>
      <p:sp>
        <p:nvSpPr>
          <p:cNvPr id="7" name="Slide Number Placeholder 6">
            <a:extLst>
              <a:ext uri="{FF2B5EF4-FFF2-40B4-BE49-F238E27FC236}">
                <a16:creationId xmlns:a16="http://schemas.microsoft.com/office/drawing/2014/main" id="{57179DBA-16C0-4FFB-B367-B96169B4B005}"/>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13" name="Straight Connector 12">
            <a:extLst>
              <a:ext uri="{FF2B5EF4-FFF2-40B4-BE49-F238E27FC236}">
                <a16:creationId xmlns:a16="http://schemas.microsoft.com/office/drawing/2014/main" id="{C9F2BD78-1D6B-4742-9726-75646D91F4AC}"/>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2496935"/>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98CBCD-166B-4F97-A6DF-DAA3BF2B25A3}"/>
              </a:ext>
            </a:extLst>
          </p:cNvPr>
          <p:cNvSpPr>
            <a:spLocks noGrp="1"/>
          </p:cNvSpPr>
          <p:nvPr>
            <p:ph type="title"/>
          </p:nvPr>
        </p:nvSpPr>
        <p:spPr>
          <a:xfrm>
            <a:off x="849760" y="876302"/>
            <a:ext cx="10427840" cy="108605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0664D6D9-636D-450B-839A-22AE0CED2315}"/>
              </a:ext>
            </a:extLst>
          </p:cNvPr>
          <p:cNvSpPr>
            <a:spLocks noGrp="1"/>
          </p:cNvSpPr>
          <p:nvPr>
            <p:ph type="body" idx="1"/>
          </p:nvPr>
        </p:nvSpPr>
        <p:spPr>
          <a:xfrm>
            <a:off x="849758" y="2065984"/>
            <a:ext cx="10427841" cy="390329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FE6CAEC-1EE5-4B71-9646-5C378EEBEFE8}"/>
              </a:ext>
            </a:extLst>
          </p:cNvPr>
          <p:cNvSpPr>
            <a:spLocks noGrp="1"/>
          </p:cNvSpPr>
          <p:nvPr>
            <p:ph type="dt" sz="half" idx="2"/>
          </p:nvPr>
        </p:nvSpPr>
        <p:spPr>
          <a:xfrm>
            <a:off x="7382838" y="6356350"/>
            <a:ext cx="3361362" cy="365125"/>
          </a:xfrm>
          <a:prstGeom prst="rect">
            <a:avLst/>
          </a:prstGeom>
        </p:spPr>
        <p:txBody>
          <a:bodyPr vert="horz" lIns="91440" tIns="45720" rIns="91440" bIns="45720" rtlCol="0" anchor="ctr"/>
          <a:lstStyle>
            <a:lvl1pPr algn="r">
              <a:defRPr sz="900">
                <a:solidFill>
                  <a:schemeClr val="tx2"/>
                </a:solidFill>
              </a:defRPr>
            </a:lvl1pPr>
          </a:lstStyle>
          <a:p>
            <a:fld id="{326951E3-958F-4611-B170-D081BA0250F9}" type="datetimeFigureOut">
              <a:rPr lang="en-US" smtClean="0"/>
              <a:pPr/>
              <a:t>11/7/2022</a:t>
            </a:fld>
            <a:endParaRPr lang="en-US" dirty="0"/>
          </a:p>
        </p:txBody>
      </p:sp>
      <p:sp>
        <p:nvSpPr>
          <p:cNvPr id="5" name="Footer Placeholder 4">
            <a:extLst>
              <a:ext uri="{FF2B5EF4-FFF2-40B4-BE49-F238E27FC236}">
                <a16:creationId xmlns:a16="http://schemas.microsoft.com/office/drawing/2014/main" id="{66570EF8-70B2-4AFC-8388-691A146AA75A}"/>
              </a:ext>
            </a:extLst>
          </p:cNvPr>
          <p:cNvSpPr>
            <a:spLocks noGrp="1"/>
          </p:cNvSpPr>
          <p:nvPr>
            <p:ph type="ftr" sz="quarter" idx="3"/>
          </p:nvPr>
        </p:nvSpPr>
        <p:spPr>
          <a:xfrm>
            <a:off x="858748" y="6356350"/>
            <a:ext cx="4114800" cy="365125"/>
          </a:xfrm>
          <a:prstGeom prst="rect">
            <a:avLst/>
          </a:prstGeom>
        </p:spPr>
        <p:txBody>
          <a:bodyPr vert="horz" lIns="91440" tIns="45720" rIns="91440" bIns="45720" rtlCol="0" anchor="ctr"/>
          <a:lstStyle>
            <a:lvl1pPr algn="l">
              <a:defRPr sz="900" cap="none" spc="0" baseline="0">
                <a:solidFill>
                  <a:schemeClr val="tx2"/>
                </a:solidFill>
              </a:defRPr>
            </a:lvl1pPr>
          </a:lstStyle>
          <a:p>
            <a:r>
              <a:rPr lang="en-US" dirty="0"/>
              <a:t>2D ADVENTURE GAME</a:t>
            </a:r>
          </a:p>
        </p:txBody>
      </p:sp>
      <p:sp>
        <p:nvSpPr>
          <p:cNvPr id="6" name="Slide Number Placeholder 5">
            <a:extLst>
              <a:ext uri="{FF2B5EF4-FFF2-40B4-BE49-F238E27FC236}">
                <a16:creationId xmlns:a16="http://schemas.microsoft.com/office/drawing/2014/main" id="{52F07DC7-D05C-4038-B51A-F00B7B9C996A}"/>
              </a:ext>
            </a:extLst>
          </p:cNvPr>
          <p:cNvSpPr>
            <a:spLocks noGrp="1"/>
          </p:cNvSpPr>
          <p:nvPr>
            <p:ph type="sldNum" sz="quarter" idx="4"/>
          </p:nvPr>
        </p:nvSpPr>
        <p:spPr>
          <a:xfrm>
            <a:off x="10820400" y="6356350"/>
            <a:ext cx="617669" cy="365125"/>
          </a:xfrm>
          <a:prstGeom prst="rect">
            <a:avLst/>
          </a:prstGeom>
        </p:spPr>
        <p:txBody>
          <a:bodyPr vert="horz" lIns="91440" tIns="45720" rIns="91440" bIns="45720" rtlCol="0" anchor="ctr"/>
          <a:lstStyle>
            <a:lvl1pPr algn="r">
              <a:defRPr sz="900" i="1">
                <a:solidFill>
                  <a:schemeClr val="tx2"/>
                </a:solidFill>
              </a:defRPr>
            </a:lvl1pPr>
          </a:lstStyle>
          <a:p>
            <a:fld id="{57871EFB-7B9E-4E86-A89E-697E8EBB06F2}" type="slidenum">
              <a:rPr lang="en-US" smtClean="0"/>
              <a:pPr/>
              <a:t>‹#›</a:t>
            </a:fld>
            <a:endParaRPr lang="en-US" dirty="0"/>
          </a:p>
        </p:txBody>
      </p:sp>
      <p:cxnSp>
        <p:nvCxnSpPr>
          <p:cNvPr id="34" name="Straight Connector 33">
            <a:extLst>
              <a:ext uri="{FF2B5EF4-FFF2-40B4-BE49-F238E27FC236}">
                <a16:creationId xmlns:a16="http://schemas.microsoft.com/office/drawing/2014/main" id="{EAD4CCDA-06BF-4D2A-B44F-195AEC0B5B22}"/>
              </a:ext>
            </a:extLst>
          </p:cNvPr>
          <p:cNvCxnSpPr>
            <a:cxnSpLocks/>
          </p:cNvCxnSpPr>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8284939"/>
      </p:ext>
    </p:extLst>
  </p:cSld>
  <p:clrMap bg1="dk1" tx1="lt1" bg2="dk2" tx2="lt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78" r:id="rId6"/>
    <p:sldLayoutId id="2147483674" r:id="rId7"/>
    <p:sldLayoutId id="2147483675" r:id="rId8"/>
    <p:sldLayoutId id="2147483676" r:id="rId9"/>
    <p:sldLayoutId id="2147483677" r:id="rId10"/>
    <p:sldLayoutId id="2147483679" r:id="rId11"/>
  </p:sldLayoutIdLst>
  <p:hf hdr="0" dt="0"/>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hyperlink" Target="https://creativecommons.org/licenses/by-nc-nd/3.0/" TargetMode="External"/><Relationship Id="rId5" Type="http://schemas.openxmlformats.org/officeDocument/2006/relationships/hyperlink" Target="https://visiongame.cz/hra/diggys-adventure/" TargetMode="Externa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hyperlink" Target="https://www.enago.com/academy/two-types-of-references-in-research/" TargetMode="External"/><Relationship Id="rId7" Type="http://schemas.openxmlformats.org/officeDocument/2006/relationships/hyperlink" Target="https://creativecommons.org/licenses/by-nc-sa/3.0/" TargetMode="Externa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hyperlink" Target="https://www.javatpoint.com/Animation-in-applet" TargetMode="External"/><Relationship Id="rId5" Type="http://schemas.openxmlformats.org/officeDocument/2006/relationships/hyperlink" Target="https://stackoverflow.com/questions/10768619/paint-and-repaint-in-java" TargetMode="External"/><Relationship Id="rId4" Type="http://schemas.openxmlformats.org/officeDocument/2006/relationships/hyperlink" Target="https://youtu.be/VpH33Uw-_0E"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stackoverflow.com/questions/23817359/how-objects-interacts-with-each-other-in-java-using-methods" TargetMode="External"/><Relationship Id="rId2" Type="http://schemas.openxmlformats.org/officeDocument/2006/relationships/hyperlink" Target="https://stackoverflow.com/questions/49120967/object-placement-in-java-applets" TargetMode="External"/><Relationship Id="rId1" Type="http://schemas.openxmlformats.org/officeDocument/2006/relationships/slideLayout" Target="../slideLayouts/slideLayout2.xml"/><Relationship Id="rId6" Type="http://schemas.openxmlformats.org/officeDocument/2006/relationships/hyperlink" Target="https://creativecommons.org/licenses/by-nc-sa/3.0/" TargetMode="External"/><Relationship Id="rId5" Type="http://schemas.openxmlformats.org/officeDocument/2006/relationships/hyperlink" Target="https://www.enago.com/academy/two-types-of-references-in-research/" TargetMode="External"/><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8" name="Rectangle 21">
            <a:extLst>
              <a:ext uri="{FF2B5EF4-FFF2-40B4-BE49-F238E27FC236}">
                <a16:creationId xmlns:a16="http://schemas.microsoft.com/office/drawing/2014/main" id="{98C10BD4-F3F8-4089-8DB0-71FB15FD9B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966570" y="1176617"/>
            <a:ext cx="4949719" cy="2432203"/>
          </a:xfrm>
        </p:spPr>
        <p:txBody>
          <a:bodyPr anchor="b">
            <a:normAutofit/>
          </a:bodyPr>
          <a:lstStyle/>
          <a:p>
            <a:r>
              <a:rPr lang="en-US" dirty="0">
                <a:cs typeface="Calibri Light"/>
              </a:rPr>
              <a:t>2D Adventure Game</a:t>
            </a:r>
            <a:endParaRPr lang="en-US" dirty="0"/>
          </a:p>
        </p:txBody>
      </p:sp>
      <p:sp>
        <p:nvSpPr>
          <p:cNvPr id="3" name="Subtitle 2"/>
          <p:cNvSpPr>
            <a:spLocks noGrp="1"/>
          </p:cNvSpPr>
          <p:nvPr>
            <p:ph type="subTitle" idx="1"/>
          </p:nvPr>
        </p:nvSpPr>
        <p:spPr>
          <a:xfrm>
            <a:off x="6668235" y="5101897"/>
            <a:ext cx="3847365" cy="1024942"/>
          </a:xfrm>
        </p:spPr>
        <p:txBody>
          <a:bodyPr vert="horz" lIns="91440" tIns="45720" rIns="91440" bIns="45720" rtlCol="0" anchor="b">
            <a:normAutofit/>
          </a:bodyPr>
          <a:lstStyle/>
          <a:p>
            <a:r>
              <a:rPr lang="en-US" dirty="0">
                <a:cs typeface="Calibri"/>
              </a:rPr>
              <a:t>Made By Chirag, </a:t>
            </a:r>
            <a:r>
              <a:rPr lang="en-US" dirty="0" err="1">
                <a:cs typeface="Calibri"/>
              </a:rPr>
              <a:t>IsHAN</a:t>
            </a:r>
            <a:endParaRPr lang="en-US" dirty="0" err="1"/>
          </a:p>
        </p:txBody>
      </p:sp>
      <p:pic>
        <p:nvPicPr>
          <p:cNvPr id="7" name="Picture 7" descr="Graphical user interface&#10;&#10;Description automatically generated">
            <a:extLst>
              <a:ext uri="{FF2B5EF4-FFF2-40B4-BE49-F238E27FC236}">
                <a16:creationId xmlns:a16="http://schemas.microsoft.com/office/drawing/2014/main" id="{7B21875E-73E1-1742-07DF-7B5FD06DC05C}"/>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14068" r="26537" b="-2"/>
          <a:stretch/>
        </p:blipFill>
        <p:spPr>
          <a:xfrm>
            <a:off x="954989" y="854115"/>
            <a:ext cx="4379010" cy="5197947"/>
          </a:xfrm>
          <a:custGeom>
            <a:avLst/>
            <a:gdLst/>
            <a:ahLst/>
            <a:cxnLst/>
            <a:rect l="l" t="t" r="r" b="b"/>
            <a:pathLst>
              <a:path w="4379010" h="5197947">
                <a:moveTo>
                  <a:pt x="2189246" y="0"/>
                </a:moveTo>
                <a:lnTo>
                  <a:pt x="2189765" y="0"/>
                </a:lnTo>
                <a:cubicBezTo>
                  <a:pt x="3398870" y="0"/>
                  <a:pt x="4379010" y="980166"/>
                  <a:pt x="4379010" y="2189248"/>
                </a:cubicBezTo>
                <a:lnTo>
                  <a:pt x="4379010" y="5197947"/>
                </a:lnTo>
                <a:lnTo>
                  <a:pt x="0" y="5197947"/>
                </a:lnTo>
                <a:lnTo>
                  <a:pt x="0" y="2457757"/>
                </a:lnTo>
                <a:lnTo>
                  <a:pt x="0" y="2189248"/>
                </a:lnTo>
                <a:cubicBezTo>
                  <a:pt x="0" y="980166"/>
                  <a:pt x="980137" y="0"/>
                  <a:pt x="2189246" y="0"/>
                </a:cubicBezTo>
                <a:close/>
              </a:path>
            </a:pathLst>
          </a:custGeom>
        </p:spPr>
      </p:pic>
      <p:cxnSp>
        <p:nvCxnSpPr>
          <p:cNvPr id="29" name="Straight Connector 23">
            <a:extLst>
              <a:ext uri="{FF2B5EF4-FFF2-40B4-BE49-F238E27FC236}">
                <a16:creationId xmlns:a16="http://schemas.microsoft.com/office/drawing/2014/main" id="{76A5D06F-DF26-4A88-BF73-C1B592E66D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00491" y="3924728"/>
            <a:ext cx="0" cy="2115714"/>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E39C9C7-AECA-0D47-A39F-7042D9F499A6}"/>
              </a:ext>
            </a:extLst>
          </p:cNvPr>
          <p:cNvSpPr txBox="1"/>
          <p:nvPr/>
        </p:nvSpPr>
        <p:spPr>
          <a:xfrm>
            <a:off x="11917566" y="6657945"/>
            <a:ext cx="274434" cy="200055"/>
          </a:xfrm>
          <a:prstGeom prst="rect">
            <a:avLst/>
          </a:prstGeom>
          <a:solidFill>
            <a:srgbClr val="000000"/>
          </a:solidFill>
        </p:spPr>
        <p:txBody>
          <a:bodyPr wrap="none" lIns="91440" tIns="45720" rIns="91440" bIns="45720" anchor="t">
            <a:spAutoFit/>
          </a:bodyPr>
          <a:lstStyle/>
          <a:p>
            <a:pPr algn="r">
              <a:spcAft>
                <a:spcPts val="600"/>
              </a:spcAft>
            </a:pPr>
            <a:r>
              <a:rPr lang="en-US" sz="700" dirty="0">
                <a:solidFill>
                  <a:srgbClr val="FFFFFF"/>
                </a:solidFill>
                <a:hlinkClick r:id="rId6"/>
              </a:rPr>
              <a:t>D</a:t>
            </a:r>
            <a:r>
              <a:rPr lang="en-US" sz="700" dirty="0">
                <a:solidFill>
                  <a:srgbClr val="FFFFFF"/>
                </a:solidFill>
              </a:rPr>
              <a:t>.</a:t>
            </a:r>
          </a:p>
        </p:txBody>
      </p:sp>
      <p:pic>
        <p:nvPicPr>
          <p:cNvPr id="11" name="BlueBoyAdventure">
            <a:hlinkClick r:id="" action="ppaction://media"/>
            <a:extLst>
              <a:ext uri="{FF2B5EF4-FFF2-40B4-BE49-F238E27FC236}">
                <a16:creationId xmlns:a16="http://schemas.microsoft.com/office/drawing/2014/main" id="{EABDA9B9-CF82-DABF-FE75-258B9ABAB84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360708" y="4672542"/>
            <a:ext cx="730250" cy="730250"/>
          </a:xfrm>
          <a:prstGeom prst="rect">
            <a:avLst/>
          </a:prstGeom>
        </p:spPr>
      </p:pic>
      <p:sp>
        <p:nvSpPr>
          <p:cNvPr id="4" name="Footer Placeholder 3">
            <a:extLst>
              <a:ext uri="{FF2B5EF4-FFF2-40B4-BE49-F238E27FC236}">
                <a16:creationId xmlns:a16="http://schemas.microsoft.com/office/drawing/2014/main" id="{5735E273-917F-CB6D-68E7-2E26C5CED23F}"/>
              </a:ext>
            </a:extLst>
          </p:cNvPr>
          <p:cNvSpPr>
            <a:spLocks noGrp="1"/>
          </p:cNvSpPr>
          <p:nvPr>
            <p:ph type="ftr" sz="quarter" idx="11"/>
          </p:nvPr>
        </p:nvSpPr>
        <p:spPr/>
        <p:txBody>
          <a:bodyPr/>
          <a:lstStyle/>
          <a:p>
            <a:r>
              <a:rPr lang="en-US"/>
              <a:t>2D ADVENTURE GAME</a:t>
            </a:r>
          </a:p>
        </p:txBody>
      </p:sp>
      <p:sp>
        <p:nvSpPr>
          <p:cNvPr id="5" name="Slide Number Placeholder 4">
            <a:extLst>
              <a:ext uri="{FF2B5EF4-FFF2-40B4-BE49-F238E27FC236}">
                <a16:creationId xmlns:a16="http://schemas.microsoft.com/office/drawing/2014/main" id="{4C430775-FCB1-A713-F55C-D0B1B47879C4}"/>
              </a:ext>
            </a:extLst>
          </p:cNvPr>
          <p:cNvSpPr>
            <a:spLocks noGrp="1"/>
          </p:cNvSpPr>
          <p:nvPr>
            <p:ph type="sldNum" sz="quarter" idx="12"/>
          </p:nvPr>
        </p:nvSpPr>
        <p:spPr/>
        <p:txBody>
          <a:bodyPr/>
          <a:lstStyle/>
          <a:p>
            <a:fld id="{57871EFB-7B9E-4E86-A89E-697E8EBB06F2}" type="slidenum">
              <a:rPr lang="en-US" smtClean="0"/>
              <a:t>1</a:t>
            </a:fld>
            <a:endParaRPr lang="en-US"/>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par>
                          <p:cTn id="11" fill="hold">
                            <p:stCondLst>
                              <p:cond delay="2200"/>
                            </p:stCondLst>
                            <p:childTnLst>
                              <p:par>
                                <p:cTn id="12" presetID="1" presetClass="mediacall" presetSubtype="0" fill="hold" nodeType="afterEffect">
                                  <p:stCondLst>
                                    <p:cond delay="0"/>
                                  </p:stCondLst>
                                  <p:childTnLst>
                                    <p:cmd type="call" cmd="playFrom(0.0)">
                                      <p:cBhvr>
                                        <p:cTn id="13"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numSld="999" showWhenStopped="0">
                <p:cTn id="14" repeatCount="indefinite" fill="hold" display="0">
                  <p:stCondLst>
                    <p:cond delay="indefinite"/>
                  </p:stCondLst>
                  <p:endCondLst>
                    <p:cond evt="onStopAudio" delay="0">
                      <p:tgtEl>
                        <p:sldTgt/>
                      </p:tgtEl>
                    </p:cond>
                  </p:endCondLst>
                </p:cTn>
                <p:tgtEl>
                  <p:spTgt spid="11"/>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C5FE2F-7F99-2857-7474-BEEB90008016}"/>
              </a:ext>
            </a:extLst>
          </p:cNvPr>
          <p:cNvSpPr>
            <a:spLocks noGrp="1"/>
          </p:cNvSpPr>
          <p:nvPr>
            <p:ph type="title"/>
          </p:nvPr>
        </p:nvSpPr>
        <p:spPr>
          <a:xfrm>
            <a:off x="5152238" y="895440"/>
            <a:ext cx="6125361" cy="1560083"/>
          </a:xfrm>
        </p:spPr>
        <p:txBody>
          <a:bodyPr>
            <a:normAutofit/>
          </a:bodyPr>
          <a:lstStyle/>
          <a:p>
            <a:r>
              <a:rPr lang="en-US" dirty="0">
                <a:ea typeface="+mj-lt"/>
                <a:cs typeface="+mj-lt"/>
              </a:rPr>
              <a:t>References Used</a:t>
            </a:r>
          </a:p>
        </p:txBody>
      </p:sp>
      <p:pic>
        <p:nvPicPr>
          <p:cNvPr id="4" name="Picture 4">
            <a:extLst>
              <a:ext uri="{FF2B5EF4-FFF2-40B4-BE49-F238E27FC236}">
                <a16:creationId xmlns:a16="http://schemas.microsoft.com/office/drawing/2014/main" id="{A8057875-CE36-90A6-9151-E79BA4460F6D}"/>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8541" r="41952"/>
          <a:stretch/>
        </p:blipFill>
        <p:spPr>
          <a:xfrm>
            <a:off x="1" y="-16591"/>
            <a:ext cx="4610100" cy="6874591"/>
          </a:xfrm>
          <a:prstGeom prst="rect">
            <a:avLst/>
          </a:prstGeom>
        </p:spPr>
      </p:pic>
      <p:cxnSp>
        <p:nvCxnSpPr>
          <p:cNvPr id="39" name="Straight Connector 38">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40145" y="2871627"/>
            <a:ext cx="0" cy="3186701"/>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0599E05-3DBB-26B2-A38C-A2A82288DC64}"/>
              </a:ext>
            </a:extLst>
          </p:cNvPr>
          <p:cNvSpPr>
            <a:spLocks noGrp="1"/>
          </p:cNvSpPr>
          <p:nvPr>
            <p:ph idx="1"/>
          </p:nvPr>
        </p:nvSpPr>
        <p:spPr>
          <a:xfrm>
            <a:off x="5974717" y="2753546"/>
            <a:ext cx="5302882" cy="3494854"/>
          </a:xfrm>
        </p:spPr>
        <p:txBody>
          <a:bodyPr vert="horz" lIns="91440" tIns="45720" rIns="91440" bIns="45720" rtlCol="0" anchor="t">
            <a:normAutofit/>
          </a:bodyPr>
          <a:lstStyle/>
          <a:p>
            <a:pPr marL="0" indent="0">
              <a:lnSpc>
                <a:spcPct val="110000"/>
              </a:lnSpc>
              <a:buNone/>
            </a:pPr>
            <a:r>
              <a:rPr lang="en-US">
                <a:ea typeface="+mn-lt"/>
                <a:cs typeface="+mn-lt"/>
              </a:rPr>
              <a:t>Game Loop</a:t>
            </a:r>
            <a:endParaRPr lang="en-US"/>
          </a:p>
          <a:p>
            <a:pPr marL="0" indent="0">
              <a:lnSpc>
                <a:spcPct val="110000"/>
              </a:lnSpc>
              <a:buNone/>
            </a:pPr>
            <a:r>
              <a:rPr lang="en-US">
                <a:ea typeface="+mn-lt"/>
                <a:cs typeface="+mn-lt"/>
                <a:hlinkClick r:id="rId4"/>
              </a:rPr>
              <a:t>https://youtu.be/VpH33Uw-_0E</a:t>
            </a:r>
            <a:endParaRPr lang="en-US">
              <a:ea typeface="+mn-lt"/>
              <a:cs typeface="+mn-lt"/>
            </a:endParaRPr>
          </a:p>
          <a:p>
            <a:pPr marL="0" indent="0">
              <a:lnSpc>
                <a:spcPct val="110000"/>
              </a:lnSpc>
              <a:buNone/>
            </a:pPr>
            <a:r>
              <a:rPr lang="en-US"/>
              <a:t>Paint &amp; Repaint in java</a:t>
            </a:r>
          </a:p>
          <a:p>
            <a:pPr marL="0" indent="0">
              <a:lnSpc>
                <a:spcPct val="110000"/>
              </a:lnSpc>
              <a:buNone/>
            </a:pPr>
            <a:r>
              <a:rPr lang="en-US">
                <a:ea typeface="+mn-lt"/>
                <a:cs typeface="+mn-lt"/>
                <a:hlinkClick r:id="rId5"/>
              </a:rPr>
              <a:t>https://stackoverflow.com/questions/10768619/paint-and-repaint-in-java</a:t>
            </a:r>
            <a:endParaRPr lang="en-US"/>
          </a:p>
          <a:p>
            <a:pPr marL="0" indent="0">
              <a:lnSpc>
                <a:spcPct val="110000"/>
              </a:lnSpc>
              <a:buNone/>
            </a:pPr>
            <a:r>
              <a:rPr lang="en-US">
                <a:ea typeface="+mn-lt"/>
                <a:cs typeface="+mn-lt"/>
              </a:rPr>
              <a:t>Animation in Java</a:t>
            </a:r>
          </a:p>
          <a:p>
            <a:pPr marL="0" indent="0">
              <a:lnSpc>
                <a:spcPct val="110000"/>
              </a:lnSpc>
              <a:buNone/>
            </a:pPr>
            <a:r>
              <a:rPr lang="en-US">
                <a:ea typeface="+mn-lt"/>
                <a:cs typeface="+mn-lt"/>
                <a:hlinkClick r:id="rId6"/>
              </a:rPr>
              <a:t>https://www.javatpoint.com/Animation-in-applet</a:t>
            </a:r>
            <a:endParaRPr lang="en-US"/>
          </a:p>
          <a:p>
            <a:pPr marL="0" indent="0">
              <a:lnSpc>
                <a:spcPct val="110000"/>
              </a:lnSpc>
              <a:buNone/>
            </a:pPr>
            <a:endParaRPr lang="en-US">
              <a:ea typeface="+mn-lt"/>
              <a:cs typeface="+mn-lt"/>
            </a:endParaRPr>
          </a:p>
          <a:p>
            <a:pPr marL="0" indent="0">
              <a:lnSpc>
                <a:spcPct val="110000"/>
              </a:lnSpc>
              <a:buNone/>
            </a:pPr>
            <a:endParaRPr lang="en-US">
              <a:ea typeface="+mn-lt"/>
              <a:cs typeface="+mn-lt"/>
            </a:endParaRPr>
          </a:p>
          <a:p>
            <a:pPr marL="0" indent="0">
              <a:lnSpc>
                <a:spcPct val="110000"/>
              </a:lnSpc>
              <a:buNone/>
            </a:pPr>
            <a:endParaRPr lang="en-US">
              <a:ea typeface="+mn-lt"/>
              <a:cs typeface="+mn-lt"/>
            </a:endParaRPr>
          </a:p>
        </p:txBody>
      </p:sp>
      <p:sp>
        <p:nvSpPr>
          <p:cNvPr id="6" name="Footer Placeholder 5">
            <a:extLst>
              <a:ext uri="{FF2B5EF4-FFF2-40B4-BE49-F238E27FC236}">
                <a16:creationId xmlns:a16="http://schemas.microsoft.com/office/drawing/2014/main" id="{0C697F26-4C41-DA44-3AD5-E20FB7A52348}"/>
              </a:ext>
            </a:extLst>
          </p:cNvPr>
          <p:cNvSpPr>
            <a:spLocks noGrp="1"/>
          </p:cNvSpPr>
          <p:nvPr>
            <p:ph type="ftr" sz="quarter" idx="11"/>
          </p:nvPr>
        </p:nvSpPr>
        <p:spPr>
          <a:xfrm>
            <a:off x="858748" y="6356350"/>
            <a:ext cx="4114800" cy="365125"/>
          </a:xfrm>
        </p:spPr>
        <p:txBody>
          <a:bodyPr>
            <a:normAutofit/>
          </a:bodyPr>
          <a:lstStyle/>
          <a:p>
            <a:pPr>
              <a:spcAft>
                <a:spcPts val="600"/>
              </a:spcAft>
            </a:pPr>
            <a:r>
              <a:rPr lang="en-US">
                <a:solidFill>
                  <a:srgbClr val="FFFFFF"/>
                </a:solidFill>
              </a:rPr>
              <a:t>2D ADVENTURE GAME</a:t>
            </a:r>
          </a:p>
        </p:txBody>
      </p:sp>
      <p:sp>
        <p:nvSpPr>
          <p:cNvPr id="7" name="Slide Number Placeholder 6">
            <a:extLst>
              <a:ext uri="{FF2B5EF4-FFF2-40B4-BE49-F238E27FC236}">
                <a16:creationId xmlns:a16="http://schemas.microsoft.com/office/drawing/2014/main" id="{1303504D-53EF-FD57-C3AB-E4252966B510}"/>
              </a:ext>
            </a:extLst>
          </p:cNvPr>
          <p:cNvSpPr>
            <a:spLocks noGrp="1"/>
          </p:cNvSpPr>
          <p:nvPr>
            <p:ph type="sldNum" sz="quarter" idx="12"/>
          </p:nvPr>
        </p:nvSpPr>
        <p:spPr>
          <a:xfrm>
            <a:off x="10820400" y="6356350"/>
            <a:ext cx="617669" cy="365125"/>
          </a:xfrm>
        </p:spPr>
        <p:txBody>
          <a:bodyPr>
            <a:normAutofit/>
          </a:bodyPr>
          <a:lstStyle/>
          <a:p>
            <a:pPr>
              <a:spcAft>
                <a:spcPts val="600"/>
              </a:spcAft>
            </a:pPr>
            <a:fld id="{57871EFB-7B9E-4E86-A89E-697E8EBB06F2}" type="slidenum">
              <a:rPr lang="en-US" smtClean="0"/>
              <a:pPr>
                <a:spcAft>
                  <a:spcPts val="600"/>
                </a:spcAft>
              </a:pPr>
              <a:t>10</a:t>
            </a:fld>
            <a:endParaRPr lang="en-US"/>
          </a:p>
        </p:txBody>
      </p:sp>
      <p:sp>
        <p:nvSpPr>
          <p:cNvPr id="5" name="TextBox 4">
            <a:extLst>
              <a:ext uri="{FF2B5EF4-FFF2-40B4-BE49-F238E27FC236}">
                <a16:creationId xmlns:a16="http://schemas.microsoft.com/office/drawing/2014/main" id="{724C0CE3-B864-1CFE-DB12-4E08873F548E}"/>
              </a:ext>
            </a:extLst>
          </p:cNvPr>
          <p:cNvSpPr txBox="1"/>
          <p:nvPr/>
        </p:nvSpPr>
        <p:spPr>
          <a:xfrm>
            <a:off x="1971238" y="6657945"/>
            <a:ext cx="2638863"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7">
                  <a:extLst>
                    <a:ext uri="{A12FA001-AC4F-418D-AE19-62706E023703}">
                      <ahyp:hlinkClr xmlns:ahyp="http://schemas.microsoft.com/office/drawing/2018/hyperlinkcolor" val="tx"/>
                    </a:ext>
                  </a:extLst>
                </a:hlinkClick>
              </a:rPr>
              <a:t>CC BY-SA-NC</a:t>
            </a:r>
            <a:r>
              <a:rPr lang="en-US" sz="700">
                <a:solidFill>
                  <a:srgbClr val="FFFFFF"/>
                </a:solidFill>
              </a:rPr>
              <a:t>.</a:t>
            </a:r>
          </a:p>
        </p:txBody>
      </p:sp>
    </p:spTree>
    <p:extLst>
      <p:ext uri="{BB962C8B-B14F-4D97-AF65-F5344CB8AC3E}">
        <p14:creationId xmlns:p14="http://schemas.microsoft.com/office/powerpoint/2010/main" val="2081220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a:p>
            <a:pPr algn="ctr"/>
            <a:endParaRPr lang="en-US" dirty="0"/>
          </a:p>
        </p:txBody>
      </p:sp>
      <p:sp>
        <p:nvSpPr>
          <p:cNvPr id="2" name="Title 1">
            <a:extLst>
              <a:ext uri="{FF2B5EF4-FFF2-40B4-BE49-F238E27FC236}">
                <a16:creationId xmlns:a16="http://schemas.microsoft.com/office/drawing/2014/main" id="{64C5FE2F-7F99-2857-7474-BEEB90008016}"/>
              </a:ext>
            </a:extLst>
          </p:cNvPr>
          <p:cNvSpPr>
            <a:spLocks noGrp="1"/>
          </p:cNvSpPr>
          <p:nvPr>
            <p:ph type="title"/>
          </p:nvPr>
        </p:nvSpPr>
        <p:spPr>
          <a:xfrm>
            <a:off x="764593" y="895440"/>
            <a:ext cx="4569407" cy="1560083"/>
          </a:xfrm>
        </p:spPr>
        <p:txBody>
          <a:bodyPr>
            <a:normAutofit/>
          </a:bodyPr>
          <a:lstStyle/>
          <a:p>
            <a:r>
              <a:rPr lang="en-US" dirty="0">
                <a:ea typeface="+mj-lt"/>
                <a:cs typeface="+mj-lt"/>
              </a:rPr>
              <a:t>CONTINUED...    References Used</a:t>
            </a:r>
            <a:endParaRPr lang="en-US" dirty="0"/>
          </a:p>
        </p:txBody>
      </p:sp>
      <p:cxnSp>
        <p:nvCxnSpPr>
          <p:cNvPr id="46" name="Straight Connector 45">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500" y="2871627"/>
            <a:ext cx="0" cy="3186701"/>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0599E05-3DBB-26B2-A38C-A2A82288DC64}"/>
              </a:ext>
            </a:extLst>
          </p:cNvPr>
          <p:cNvSpPr>
            <a:spLocks noGrp="1"/>
          </p:cNvSpPr>
          <p:nvPr>
            <p:ph idx="1"/>
          </p:nvPr>
        </p:nvSpPr>
        <p:spPr>
          <a:xfrm>
            <a:off x="1171448" y="2460469"/>
            <a:ext cx="4848897" cy="3894924"/>
          </a:xfrm>
        </p:spPr>
        <p:txBody>
          <a:bodyPr vert="horz" lIns="91440" tIns="45720" rIns="91440" bIns="45720" rtlCol="0" anchor="t">
            <a:normAutofit lnSpcReduction="10000"/>
          </a:bodyPr>
          <a:lstStyle/>
          <a:p>
            <a:pPr marL="0" indent="0">
              <a:lnSpc>
                <a:spcPct val="110000"/>
              </a:lnSpc>
              <a:buNone/>
            </a:pPr>
            <a:r>
              <a:rPr lang="en-US" sz="1900" dirty="0"/>
              <a:t>Object placement </a:t>
            </a:r>
          </a:p>
          <a:p>
            <a:pPr marL="0" indent="0">
              <a:lnSpc>
                <a:spcPct val="110000"/>
              </a:lnSpc>
              <a:buNone/>
            </a:pPr>
            <a:r>
              <a:rPr lang="en-US" sz="1900" dirty="0">
                <a:ea typeface="+mn-lt"/>
                <a:cs typeface="+mn-lt"/>
                <a:hlinkClick r:id="rId2"/>
              </a:rPr>
              <a:t>https://stackoverflow.com/questions/49120967/object-placement-in-java-applets</a:t>
            </a:r>
            <a:endParaRPr lang="en-US" sz="1900" dirty="0"/>
          </a:p>
          <a:p>
            <a:pPr marL="0" indent="0">
              <a:lnSpc>
                <a:spcPct val="110000"/>
              </a:lnSpc>
              <a:buNone/>
            </a:pPr>
            <a:r>
              <a:rPr lang="en-US" sz="1900" dirty="0">
                <a:ea typeface="+mn-lt"/>
                <a:cs typeface="+mn-lt"/>
              </a:rPr>
              <a:t>Object Interaction </a:t>
            </a:r>
          </a:p>
          <a:p>
            <a:pPr marL="0" indent="0">
              <a:lnSpc>
                <a:spcPct val="110000"/>
              </a:lnSpc>
              <a:buNone/>
            </a:pPr>
            <a:r>
              <a:rPr lang="en-US" sz="1900" dirty="0">
                <a:ea typeface="+mn-lt"/>
                <a:cs typeface="+mn-lt"/>
                <a:hlinkClick r:id="rId3"/>
              </a:rPr>
              <a:t>https://stackoverflow.com/questions/23817359/how-objects-interacts-with-each-other-in-java-using-methods</a:t>
            </a:r>
            <a:endParaRPr lang="en-US" sz="1900" dirty="0"/>
          </a:p>
          <a:p>
            <a:pPr marL="0" indent="0">
              <a:lnSpc>
                <a:spcPct val="110000"/>
              </a:lnSpc>
              <a:buNone/>
            </a:pPr>
            <a:r>
              <a:rPr lang="en-US" sz="1900" dirty="0">
                <a:ea typeface="+mn-lt"/>
                <a:cs typeface="+mn-lt"/>
              </a:rPr>
              <a:t>To create sound class in java</a:t>
            </a:r>
          </a:p>
          <a:p>
            <a:pPr marL="0" indent="0">
              <a:lnSpc>
                <a:spcPct val="110000"/>
              </a:lnSpc>
              <a:buNone/>
            </a:pPr>
            <a:r>
              <a:rPr lang="en-US" sz="1900" dirty="0">
                <a:ea typeface="+mn-lt"/>
                <a:cs typeface="+mn-lt"/>
              </a:rPr>
              <a:t>https://www.geeksforgeeks.org/play-audio-file-using-java/</a:t>
            </a:r>
            <a:endParaRPr lang="en-US" dirty="0"/>
          </a:p>
          <a:p>
            <a:pPr marL="0" indent="0">
              <a:lnSpc>
                <a:spcPct val="110000"/>
              </a:lnSpc>
              <a:buNone/>
            </a:pPr>
            <a:endParaRPr lang="en-US" sz="1900">
              <a:ea typeface="+mn-lt"/>
              <a:cs typeface="+mn-lt"/>
            </a:endParaRPr>
          </a:p>
          <a:p>
            <a:pPr marL="0" indent="0">
              <a:lnSpc>
                <a:spcPct val="110000"/>
              </a:lnSpc>
              <a:buNone/>
            </a:pPr>
            <a:endParaRPr lang="en-US" sz="1900">
              <a:ea typeface="+mn-lt"/>
              <a:cs typeface="+mn-lt"/>
            </a:endParaRPr>
          </a:p>
          <a:p>
            <a:pPr marL="0" indent="0">
              <a:lnSpc>
                <a:spcPct val="110000"/>
              </a:lnSpc>
              <a:buNone/>
            </a:pPr>
            <a:endParaRPr lang="en-US" sz="1900">
              <a:ea typeface="+mn-lt"/>
              <a:cs typeface="+mn-lt"/>
            </a:endParaRPr>
          </a:p>
        </p:txBody>
      </p:sp>
      <p:sp>
        <p:nvSpPr>
          <p:cNvPr id="6" name="Footer Placeholder 5">
            <a:extLst>
              <a:ext uri="{FF2B5EF4-FFF2-40B4-BE49-F238E27FC236}">
                <a16:creationId xmlns:a16="http://schemas.microsoft.com/office/drawing/2014/main" id="{0C697F26-4C41-DA44-3AD5-E20FB7A52348}"/>
              </a:ext>
            </a:extLst>
          </p:cNvPr>
          <p:cNvSpPr>
            <a:spLocks noGrp="1"/>
          </p:cNvSpPr>
          <p:nvPr>
            <p:ph type="ftr" sz="quarter" idx="11"/>
          </p:nvPr>
        </p:nvSpPr>
        <p:spPr>
          <a:xfrm>
            <a:off x="858748" y="6356350"/>
            <a:ext cx="4114800" cy="365125"/>
          </a:xfrm>
        </p:spPr>
        <p:txBody>
          <a:bodyPr>
            <a:normAutofit/>
          </a:bodyPr>
          <a:lstStyle/>
          <a:p>
            <a:pPr>
              <a:spcAft>
                <a:spcPts val="600"/>
              </a:spcAft>
            </a:pPr>
            <a:r>
              <a:rPr lang="en-US"/>
              <a:t>2D ADVENTURE GAME</a:t>
            </a:r>
          </a:p>
        </p:txBody>
      </p:sp>
      <p:pic>
        <p:nvPicPr>
          <p:cNvPr id="4" name="Picture 4">
            <a:extLst>
              <a:ext uri="{FF2B5EF4-FFF2-40B4-BE49-F238E27FC236}">
                <a16:creationId xmlns:a16="http://schemas.microsoft.com/office/drawing/2014/main" id="{A8057875-CE36-90A6-9151-E79BA4460F6D}"/>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23751" r="37161"/>
          <a:stretch/>
        </p:blipFill>
        <p:spPr>
          <a:xfrm>
            <a:off x="6096000" y="-16591"/>
            <a:ext cx="6107073" cy="6874591"/>
          </a:xfrm>
          <a:prstGeom prst="rect">
            <a:avLst/>
          </a:prstGeom>
        </p:spPr>
      </p:pic>
      <p:sp>
        <p:nvSpPr>
          <p:cNvPr id="7" name="Slide Number Placeholder 6">
            <a:extLst>
              <a:ext uri="{FF2B5EF4-FFF2-40B4-BE49-F238E27FC236}">
                <a16:creationId xmlns:a16="http://schemas.microsoft.com/office/drawing/2014/main" id="{1303504D-53EF-FD57-C3AB-E4252966B510}"/>
              </a:ext>
            </a:extLst>
          </p:cNvPr>
          <p:cNvSpPr>
            <a:spLocks noGrp="1"/>
          </p:cNvSpPr>
          <p:nvPr>
            <p:ph type="sldNum" sz="quarter" idx="12"/>
          </p:nvPr>
        </p:nvSpPr>
        <p:spPr>
          <a:xfrm>
            <a:off x="10820400" y="6356350"/>
            <a:ext cx="617669" cy="365125"/>
          </a:xfrm>
        </p:spPr>
        <p:txBody>
          <a:bodyPr>
            <a:normAutofit/>
          </a:bodyPr>
          <a:lstStyle/>
          <a:p>
            <a:pPr>
              <a:spcAft>
                <a:spcPts val="600"/>
              </a:spcAft>
            </a:pPr>
            <a:fld id="{57871EFB-7B9E-4E86-A89E-697E8EBB06F2}" type="slidenum">
              <a:rPr lang="en-US">
                <a:solidFill>
                  <a:srgbClr val="FFFFFF"/>
                </a:solidFill>
              </a:rPr>
              <a:pPr>
                <a:spcAft>
                  <a:spcPts val="600"/>
                </a:spcAft>
              </a:pPr>
              <a:t>11</a:t>
            </a:fld>
            <a:endParaRPr lang="en-US">
              <a:solidFill>
                <a:srgbClr val="FFFFFF"/>
              </a:solidFill>
            </a:endParaRPr>
          </a:p>
        </p:txBody>
      </p:sp>
      <p:sp>
        <p:nvSpPr>
          <p:cNvPr id="5" name="TextBox 4">
            <a:extLst>
              <a:ext uri="{FF2B5EF4-FFF2-40B4-BE49-F238E27FC236}">
                <a16:creationId xmlns:a16="http://schemas.microsoft.com/office/drawing/2014/main" id="{724C0CE3-B864-1CFE-DB12-4E08873F548E}"/>
              </a:ext>
            </a:extLst>
          </p:cNvPr>
          <p:cNvSpPr txBox="1"/>
          <p:nvPr/>
        </p:nvSpPr>
        <p:spPr>
          <a:xfrm>
            <a:off x="9564210" y="6657945"/>
            <a:ext cx="2638863"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5">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6">
                  <a:extLst>
                    <a:ext uri="{A12FA001-AC4F-418D-AE19-62706E023703}">
                      <ahyp:hlinkClr xmlns:ahyp="http://schemas.microsoft.com/office/drawing/2018/hyperlinkcolor" val="tx"/>
                    </a:ext>
                  </a:extLst>
                </a:hlinkClick>
              </a:rPr>
              <a:t>CC BY-SA-NC</a:t>
            </a:r>
            <a:r>
              <a:rPr lang="en-US" sz="700">
                <a:solidFill>
                  <a:srgbClr val="FFFFFF"/>
                </a:solidFill>
              </a:rPr>
              <a:t>.</a:t>
            </a:r>
          </a:p>
        </p:txBody>
      </p:sp>
    </p:spTree>
    <p:extLst>
      <p:ext uri="{BB962C8B-B14F-4D97-AF65-F5344CB8AC3E}">
        <p14:creationId xmlns:p14="http://schemas.microsoft.com/office/powerpoint/2010/main" val="11127308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4" name="Straight Connector 8">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6" name="Rectangle 10">
            <a:extLst>
              <a:ext uri="{FF2B5EF4-FFF2-40B4-BE49-F238E27FC236}">
                <a16:creationId xmlns:a16="http://schemas.microsoft.com/office/drawing/2014/main" id="{3CECA2BE-0443-493F-9413-FC132026C2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4" descr="Aerial view of a highway near the ocean">
            <a:extLst>
              <a:ext uri="{FF2B5EF4-FFF2-40B4-BE49-F238E27FC236}">
                <a16:creationId xmlns:a16="http://schemas.microsoft.com/office/drawing/2014/main" id="{9C8D19B6-C7DF-9298-51D1-014C6D18B02B}"/>
              </a:ext>
            </a:extLst>
          </p:cNvPr>
          <p:cNvPicPr>
            <a:picLocks noChangeAspect="1"/>
          </p:cNvPicPr>
          <p:nvPr/>
        </p:nvPicPr>
        <p:blipFill rotWithShape="1">
          <a:blip r:embed="rId2"/>
          <a:srcRect t="7709" r="6" b="17228"/>
          <a:stretch/>
        </p:blipFill>
        <p:spPr>
          <a:xfrm>
            <a:off x="20" y="1"/>
            <a:ext cx="12188932" cy="6857999"/>
          </a:xfrm>
          <a:prstGeom prst="rect">
            <a:avLst/>
          </a:prstGeom>
        </p:spPr>
      </p:pic>
      <p:sp>
        <p:nvSpPr>
          <p:cNvPr id="13" name="Rectangle 12">
            <a:extLst>
              <a:ext uri="{FF2B5EF4-FFF2-40B4-BE49-F238E27FC236}">
                <a16:creationId xmlns:a16="http://schemas.microsoft.com/office/drawing/2014/main" id="{57C3041F-18C8-4A3F-BB74-556AD2101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2" y="1"/>
            <a:ext cx="12191999" cy="2211293"/>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2A8CA8-C061-C545-01AC-042A045EFC3B}"/>
              </a:ext>
            </a:extLst>
          </p:cNvPr>
          <p:cNvSpPr>
            <a:spLocks noGrp="1"/>
          </p:cNvSpPr>
          <p:nvPr>
            <p:ph type="title"/>
          </p:nvPr>
        </p:nvSpPr>
        <p:spPr>
          <a:xfrm>
            <a:off x="952500" y="598393"/>
            <a:ext cx="6855490" cy="1192455"/>
          </a:xfrm>
        </p:spPr>
        <p:txBody>
          <a:bodyPr vert="horz" lIns="91440" tIns="45720" rIns="91440" bIns="45720" rtlCol="0" anchor="t">
            <a:normAutofit/>
          </a:bodyPr>
          <a:lstStyle/>
          <a:p>
            <a:r>
              <a:rPr lang="en-US" sz="4800">
                <a:solidFill>
                  <a:srgbClr val="FFFFFF"/>
                </a:solidFill>
              </a:rPr>
              <a:t>THANK YOU</a:t>
            </a:r>
          </a:p>
        </p:txBody>
      </p:sp>
      <p:sp>
        <p:nvSpPr>
          <p:cNvPr id="15" name="Rectangle 14">
            <a:extLst>
              <a:ext uri="{FF2B5EF4-FFF2-40B4-BE49-F238E27FC236}">
                <a16:creationId xmlns:a16="http://schemas.microsoft.com/office/drawing/2014/main" id="{72B28B90-B579-47ED-A625-BAD03AE6C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930588"/>
            <a:ext cx="12191999" cy="1927411"/>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16BEECB0-0766-4C59-B86E-5D26B7D8EF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500" y="6259606"/>
            <a:ext cx="10325101" cy="0"/>
          </a:xfrm>
          <a:prstGeom prst="line">
            <a:avLst/>
          </a:prstGeom>
          <a:ln w="1079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4B1CE05D-D28F-15FB-1895-582F0E77140F}"/>
              </a:ext>
            </a:extLst>
          </p:cNvPr>
          <p:cNvSpPr>
            <a:spLocks noGrp="1"/>
          </p:cNvSpPr>
          <p:nvPr>
            <p:ph type="ftr" sz="quarter" idx="11"/>
          </p:nvPr>
        </p:nvSpPr>
        <p:spPr/>
        <p:txBody>
          <a:bodyPr/>
          <a:lstStyle/>
          <a:p>
            <a:r>
              <a:rPr lang="en-US"/>
              <a:t>2D ADVENTURE GAME</a:t>
            </a:r>
          </a:p>
        </p:txBody>
      </p:sp>
      <p:sp>
        <p:nvSpPr>
          <p:cNvPr id="4" name="Slide Number Placeholder 3">
            <a:extLst>
              <a:ext uri="{FF2B5EF4-FFF2-40B4-BE49-F238E27FC236}">
                <a16:creationId xmlns:a16="http://schemas.microsoft.com/office/drawing/2014/main" id="{E9F982A8-1598-AB5B-8E84-B5FA72A8120A}"/>
              </a:ext>
            </a:extLst>
          </p:cNvPr>
          <p:cNvSpPr>
            <a:spLocks noGrp="1"/>
          </p:cNvSpPr>
          <p:nvPr>
            <p:ph type="sldNum" sz="quarter" idx="12"/>
          </p:nvPr>
        </p:nvSpPr>
        <p:spPr/>
        <p:txBody>
          <a:bodyPr/>
          <a:lstStyle/>
          <a:p>
            <a:fld id="{57871EFB-7B9E-4E86-A89E-697E8EBB06F2}" type="slidenum">
              <a:rPr lang="en-US" smtClean="0"/>
              <a:t>12</a:t>
            </a:fld>
            <a:endParaRPr lang="en-US"/>
          </a:p>
        </p:txBody>
      </p:sp>
    </p:spTree>
    <p:extLst>
      <p:ext uri="{BB962C8B-B14F-4D97-AF65-F5344CB8AC3E}">
        <p14:creationId xmlns:p14="http://schemas.microsoft.com/office/powerpoint/2010/main" val="943193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4F3E54-E43A-73CF-5F84-3DEB48AA7934}"/>
              </a:ext>
            </a:extLst>
          </p:cNvPr>
          <p:cNvSpPr>
            <a:spLocks noGrp="1"/>
          </p:cNvSpPr>
          <p:nvPr>
            <p:ph type="title"/>
          </p:nvPr>
        </p:nvSpPr>
        <p:spPr>
          <a:xfrm>
            <a:off x="849760" y="876302"/>
            <a:ext cx="10427840" cy="1086056"/>
          </a:xfrm>
        </p:spPr>
        <p:txBody>
          <a:bodyPr>
            <a:normAutofit/>
          </a:bodyPr>
          <a:lstStyle/>
          <a:p>
            <a:r>
              <a:rPr lang="en-US" dirty="0"/>
              <a:t>Introduction</a:t>
            </a:r>
          </a:p>
        </p:txBody>
      </p:sp>
      <p:cxnSp>
        <p:nvCxnSpPr>
          <p:cNvPr id="18" name="Straight Connector 10">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19" name="Content Placeholder 2">
            <a:extLst>
              <a:ext uri="{FF2B5EF4-FFF2-40B4-BE49-F238E27FC236}">
                <a16:creationId xmlns:a16="http://schemas.microsoft.com/office/drawing/2014/main" id="{A41BD140-6DEE-6DFA-EB0B-145F6D2156F4}"/>
              </a:ext>
            </a:extLst>
          </p:cNvPr>
          <p:cNvGraphicFramePr>
            <a:graphicFrameLocks noGrp="1"/>
          </p:cNvGraphicFramePr>
          <p:nvPr>
            <p:ph idx="1"/>
            <p:extLst>
              <p:ext uri="{D42A27DB-BD31-4B8C-83A1-F6EECF244321}">
                <p14:modId xmlns:p14="http://schemas.microsoft.com/office/powerpoint/2010/main" val="2402723916"/>
              </p:ext>
            </p:extLst>
          </p:nvPr>
        </p:nvGraphicFramePr>
        <p:xfrm>
          <a:off x="952500" y="2536723"/>
          <a:ext cx="10325100" cy="35915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2" name="Footer Placeholder 21">
            <a:extLst>
              <a:ext uri="{FF2B5EF4-FFF2-40B4-BE49-F238E27FC236}">
                <a16:creationId xmlns:a16="http://schemas.microsoft.com/office/drawing/2014/main" id="{5BE859F7-363E-0CA4-0A7C-612430DD1F37}"/>
              </a:ext>
            </a:extLst>
          </p:cNvPr>
          <p:cNvSpPr>
            <a:spLocks noGrp="1"/>
          </p:cNvSpPr>
          <p:nvPr>
            <p:ph type="ftr" sz="quarter" idx="11"/>
          </p:nvPr>
        </p:nvSpPr>
        <p:spPr/>
        <p:txBody>
          <a:bodyPr/>
          <a:lstStyle/>
          <a:p>
            <a:r>
              <a:rPr lang="en-US"/>
              <a:t>2D ADVENTURE GAME</a:t>
            </a:r>
          </a:p>
        </p:txBody>
      </p:sp>
      <p:sp>
        <p:nvSpPr>
          <p:cNvPr id="23" name="Slide Number Placeholder 22">
            <a:extLst>
              <a:ext uri="{FF2B5EF4-FFF2-40B4-BE49-F238E27FC236}">
                <a16:creationId xmlns:a16="http://schemas.microsoft.com/office/drawing/2014/main" id="{8F0C4D51-F699-6C8B-98BE-52580487D25E}"/>
              </a:ext>
            </a:extLst>
          </p:cNvPr>
          <p:cNvSpPr>
            <a:spLocks noGrp="1"/>
          </p:cNvSpPr>
          <p:nvPr>
            <p:ph type="sldNum" sz="quarter" idx="12"/>
          </p:nvPr>
        </p:nvSpPr>
        <p:spPr/>
        <p:txBody>
          <a:bodyPr/>
          <a:lstStyle/>
          <a:p>
            <a:fld id="{57871EFB-7B9E-4E86-A89E-697E8EBB06F2}" type="slidenum">
              <a:rPr lang="en-US" smtClean="0"/>
              <a:t>2</a:t>
            </a:fld>
            <a:endParaRPr lang="en-US"/>
          </a:p>
        </p:txBody>
      </p:sp>
    </p:spTree>
    <p:extLst>
      <p:ext uri="{BB962C8B-B14F-4D97-AF65-F5344CB8AC3E}">
        <p14:creationId xmlns:p14="http://schemas.microsoft.com/office/powerpoint/2010/main" val="25655475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6DF8D-53A1-180C-ED8B-9BD5F5FB7930}"/>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C15C8AF9-F9FA-C3C1-DAD9-96A485F2D6F4}"/>
              </a:ext>
            </a:extLst>
          </p:cNvPr>
          <p:cNvSpPr>
            <a:spLocks noGrp="1"/>
          </p:cNvSpPr>
          <p:nvPr>
            <p:ph idx="1"/>
          </p:nvPr>
        </p:nvSpPr>
        <p:spPr/>
        <p:txBody>
          <a:bodyPr vert="horz" lIns="91440" tIns="45720" rIns="91440" bIns="45720" rtlCol="0" anchor="t">
            <a:normAutofit/>
          </a:bodyPr>
          <a:lstStyle/>
          <a:p>
            <a:r>
              <a:rPr lang="en-US" sz="2700" dirty="0"/>
              <a:t>Our Objective is to make a 2D game which interactable with user</a:t>
            </a:r>
          </a:p>
          <a:p>
            <a:r>
              <a:rPr lang="en-US" sz="2700" dirty="0"/>
              <a:t>Build a treasure hunting map</a:t>
            </a:r>
          </a:p>
          <a:p>
            <a:r>
              <a:rPr lang="en-US" sz="2700" dirty="0"/>
              <a:t>Create game mechanics which will help the user to ace the game</a:t>
            </a:r>
          </a:p>
          <a:p>
            <a:r>
              <a:rPr lang="en-US" sz="2700" dirty="0"/>
              <a:t>Create map for the user to explore</a:t>
            </a:r>
          </a:p>
          <a:p>
            <a:r>
              <a:rPr lang="en-US" sz="2700" dirty="0"/>
              <a:t>Making the game want the user to play it again. </a:t>
            </a:r>
          </a:p>
          <a:p>
            <a:r>
              <a:rPr lang="en-US" sz="2700" dirty="0"/>
              <a:t>Create a basic game loop</a:t>
            </a:r>
          </a:p>
        </p:txBody>
      </p:sp>
      <p:sp>
        <p:nvSpPr>
          <p:cNvPr id="4" name="Footer Placeholder 3">
            <a:extLst>
              <a:ext uri="{FF2B5EF4-FFF2-40B4-BE49-F238E27FC236}">
                <a16:creationId xmlns:a16="http://schemas.microsoft.com/office/drawing/2014/main" id="{EAFF46E6-494F-07F4-3408-13C54A8097F9}"/>
              </a:ext>
            </a:extLst>
          </p:cNvPr>
          <p:cNvSpPr>
            <a:spLocks noGrp="1"/>
          </p:cNvSpPr>
          <p:nvPr>
            <p:ph type="ftr" sz="quarter" idx="11"/>
          </p:nvPr>
        </p:nvSpPr>
        <p:spPr/>
        <p:txBody>
          <a:bodyPr/>
          <a:lstStyle/>
          <a:p>
            <a:r>
              <a:rPr lang="en-US"/>
              <a:t>2D ADVENTURE GAME</a:t>
            </a:r>
          </a:p>
        </p:txBody>
      </p:sp>
      <p:sp>
        <p:nvSpPr>
          <p:cNvPr id="5" name="Slide Number Placeholder 4">
            <a:extLst>
              <a:ext uri="{FF2B5EF4-FFF2-40B4-BE49-F238E27FC236}">
                <a16:creationId xmlns:a16="http://schemas.microsoft.com/office/drawing/2014/main" id="{280D40E1-866E-7A3B-182B-18932418EAFB}"/>
              </a:ext>
            </a:extLst>
          </p:cNvPr>
          <p:cNvSpPr>
            <a:spLocks noGrp="1"/>
          </p:cNvSpPr>
          <p:nvPr>
            <p:ph type="sldNum" sz="quarter" idx="12"/>
          </p:nvPr>
        </p:nvSpPr>
        <p:spPr/>
        <p:txBody>
          <a:bodyPr/>
          <a:lstStyle/>
          <a:p>
            <a:fld id="{57871EFB-7B9E-4E86-A89E-697E8EBB06F2}" type="slidenum">
              <a:rPr lang="en-US" smtClean="0"/>
              <a:t>3</a:t>
            </a:fld>
            <a:endParaRPr lang="en-US"/>
          </a:p>
        </p:txBody>
      </p:sp>
    </p:spTree>
    <p:extLst>
      <p:ext uri="{BB962C8B-B14F-4D97-AF65-F5344CB8AC3E}">
        <p14:creationId xmlns:p14="http://schemas.microsoft.com/office/powerpoint/2010/main" val="4217628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072DA6-178E-0C16-B6DC-BF61BA41EBF7}"/>
              </a:ext>
            </a:extLst>
          </p:cNvPr>
          <p:cNvSpPr>
            <a:spLocks noGrp="1"/>
          </p:cNvSpPr>
          <p:nvPr>
            <p:ph type="title"/>
          </p:nvPr>
        </p:nvSpPr>
        <p:spPr>
          <a:xfrm>
            <a:off x="4477770" y="876300"/>
            <a:ext cx="6799829" cy="1511714"/>
          </a:xfrm>
        </p:spPr>
        <p:txBody>
          <a:bodyPr>
            <a:normAutofit/>
          </a:bodyPr>
          <a:lstStyle/>
          <a:p>
            <a:r>
              <a:rPr lang="en-US" dirty="0"/>
              <a:t>Roadmap</a:t>
            </a:r>
          </a:p>
        </p:txBody>
      </p:sp>
      <p:pic>
        <p:nvPicPr>
          <p:cNvPr id="5" name="Picture 4" descr="Aqua and green fractal background like floral petal">
            <a:extLst>
              <a:ext uri="{FF2B5EF4-FFF2-40B4-BE49-F238E27FC236}">
                <a16:creationId xmlns:a16="http://schemas.microsoft.com/office/drawing/2014/main" id="{0B942F7B-7AFB-FCA4-03FE-97B1E9D1C270}"/>
              </a:ext>
            </a:extLst>
          </p:cNvPr>
          <p:cNvPicPr>
            <a:picLocks noChangeAspect="1"/>
          </p:cNvPicPr>
          <p:nvPr/>
        </p:nvPicPr>
        <p:blipFill rotWithShape="1">
          <a:blip r:embed="rId2"/>
          <a:srcRect l="20540" r="37009" b="1"/>
          <a:stretch/>
        </p:blipFill>
        <p:spPr>
          <a:xfrm>
            <a:off x="8245928" y="802534"/>
            <a:ext cx="2973279" cy="5252932"/>
          </a:xfrm>
          <a:custGeom>
            <a:avLst/>
            <a:gdLst/>
            <a:ahLst/>
            <a:cxnLst/>
            <a:rect l="l" t="t" r="r" b="b"/>
            <a:pathLst>
              <a:path w="2973279" h="5252932">
                <a:moveTo>
                  <a:pt x="1486464" y="0"/>
                </a:moveTo>
                <a:lnTo>
                  <a:pt x="1486817" y="0"/>
                </a:lnTo>
                <a:cubicBezTo>
                  <a:pt x="2307778" y="0"/>
                  <a:pt x="2973279" y="667085"/>
                  <a:pt x="2973279" y="1489968"/>
                </a:cubicBezTo>
                <a:lnTo>
                  <a:pt x="2973279" y="5252932"/>
                </a:lnTo>
                <a:lnTo>
                  <a:pt x="0" y="5252932"/>
                </a:lnTo>
                <a:lnTo>
                  <a:pt x="0" y="1489968"/>
                </a:lnTo>
                <a:cubicBezTo>
                  <a:pt x="0" y="667085"/>
                  <a:pt x="665498" y="0"/>
                  <a:pt x="1486464" y="0"/>
                </a:cubicBezTo>
                <a:close/>
              </a:path>
            </a:pathLst>
          </a:custGeom>
        </p:spPr>
      </p:pic>
      <p:cxnSp>
        <p:nvCxnSpPr>
          <p:cNvPr id="18" name="Straight Connector 17">
            <a:extLst>
              <a:ext uri="{FF2B5EF4-FFF2-40B4-BE49-F238E27FC236}">
                <a16:creationId xmlns:a16="http://schemas.microsoft.com/office/drawing/2014/main" id="{62375961-B15F-47AE-9A79-5883D42CF8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10100" y="2799995"/>
            <a:ext cx="0" cy="3255471"/>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7E8690A-5CD5-C1DC-6658-87DB12BACAB4}"/>
              </a:ext>
            </a:extLst>
          </p:cNvPr>
          <p:cNvSpPr>
            <a:spLocks noGrp="1"/>
          </p:cNvSpPr>
          <p:nvPr>
            <p:ph idx="1"/>
          </p:nvPr>
        </p:nvSpPr>
        <p:spPr>
          <a:xfrm>
            <a:off x="1800293" y="2596953"/>
            <a:ext cx="6070077" cy="3509530"/>
          </a:xfrm>
        </p:spPr>
        <p:txBody>
          <a:bodyPr anchor="b">
            <a:normAutofit/>
          </a:bodyPr>
          <a:lstStyle/>
          <a:p>
            <a:pPr marL="0" indent="0">
              <a:buNone/>
            </a:pPr>
            <a:r>
              <a:rPr lang="en-US" sz="2400" dirty="0"/>
              <a:t>1) Treasure Hunt           2) Action RPG             </a:t>
            </a:r>
          </a:p>
          <a:p>
            <a:pPr marL="571500" indent="-571500"/>
            <a:r>
              <a:rPr lang="en-US" sz="2400" dirty="0"/>
              <a:t>Display player           Create Sounds  </a:t>
            </a:r>
          </a:p>
          <a:p>
            <a:pPr marL="571500" indent="-571500"/>
            <a:r>
              <a:rPr lang="en-US" sz="2400" dirty="0"/>
              <a:t>Control player           Create Mechanics</a:t>
            </a:r>
          </a:p>
          <a:p>
            <a:pPr marL="571500" indent="-571500"/>
            <a:r>
              <a:rPr lang="en-US" sz="2400" dirty="0"/>
              <a:t>Display Objects         Create Textures</a:t>
            </a:r>
          </a:p>
          <a:p>
            <a:pPr marL="571500" indent="-571500"/>
            <a:endParaRPr lang="en-US"/>
          </a:p>
        </p:txBody>
      </p:sp>
      <p:sp>
        <p:nvSpPr>
          <p:cNvPr id="4" name="Footer Placeholder 3">
            <a:extLst>
              <a:ext uri="{FF2B5EF4-FFF2-40B4-BE49-F238E27FC236}">
                <a16:creationId xmlns:a16="http://schemas.microsoft.com/office/drawing/2014/main" id="{1793E01F-4BA2-7A9B-BE0D-6CF4817316E3}"/>
              </a:ext>
            </a:extLst>
          </p:cNvPr>
          <p:cNvSpPr>
            <a:spLocks noGrp="1"/>
          </p:cNvSpPr>
          <p:nvPr>
            <p:ph type="ftr" sz="quarter" idx="11"/>
          </p:nvPr>
        </p:nvSpPr>
        <p:spPr/>
        <p:txBody>
          <a:bodyPr/>
          <a:lstStyle/>
          <a:p>
            <a:r>
              <a:rPr lang="en-US"/>
              <a:t>2D ADVENTURE GAME</a:t>
            </a:r>
          </a:p>
        </p:txBody>
      </p:sp>
      <p:sp>
        <p:nvSpPr>
          <p:cNvPr id="6" name="Slide Number Placeholder 5">
            <a:extLst>
              <a:ext uri="{FF2B5EF4-FFF2-40B4-BE49-F238E27FC236}">
                <a16:creationId xmlns:a16="http://schemas.microsoft.com/office/drawing/2014/main" id="{A784FC10-7BA6-185E-63DE-19DA1ED282BE}"/>
              </a:ext>
            </a:extLst>
          </p:cNvPr>
          <p:cNvSpPr>
            <a:spLocks noGrp="1"/>
          </p:cNvSpPr>
          <p:nvPr>
            <p:ph type="sldNum" sz="quarter" idx="12"/>
          </p:nvPr>
        </p:nvSpPr>
        <p:spPr/>
        <p:txBody>
          <a:bodyPr/>
          <a:lstStyle/>
          <a:p>
            <a:fld id="{57871EFB-7B9E-4E86-A89E-697E8EBB06F2}" type="slidenum">
              <a:rPr lang="en-US" smtClean="0"/>
              <a:t>4</a:t>
            </a:fld>
            <a:endParaRPr lang="en-US"/>
          </a:p>
        </p:txBody>
      </p:sp>
    </p:spTree>
    <p:extLst>
      <p:ext uri="{BB962C8B-B14F-4D97-AF65-F5344CB8AC3E}">
        <p14:creationId xmlns:p14="http://schemas.microsoft.com/office/powerpoint/2010/main" val="3664223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8">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94896A-771A-9E2B-5C8C-03EEB1D6A3A3}"/>
              </a:ext>
            </a:extLst>
          </p:cNvPr>
          <p:cNvSpPr>
            <a:spLocks noGrp="1"/>
          </p:cNvSpPr>
          <p:nvPr>
            <p:ph type="title"/>
          </p:nvPr>
        </p:nvSpPr>
        <p:spPr>
          <a:xfrm>
            <a:off x="5152238" y="895440"/>
            <a:ext cx="6125361" cy="1560083"/>
          </a:xfrm>
        </p:spPr>
        <p:txBody>
          <a:bodyPr>
            <a:normAutofit/>
          </a:bodyPr>
          <a:lstStyle/>
          <a:p>
            <a:r>
              <a:rPr lang="en-US" dirty="0">
                <a:ea typeface="+mj-lt"/>
                <a:cs typeface="+mj-lt"/>
              </a:rPr>
              <a:t>Existing techniques</a:t>
            </a:r>
            <a:endParaRPr lang="en-US" dirty="0"/>
          </a:p>
        </p:txBody>
      </p:sp>
      <p:pic>
        <p:nvPicPr>
          <p:cNvPr id="24" name="Picture 4">
            <a:extLst>
              <a:ext uri="{FF2B5EF4-FFF2-40B4-BE49-F238E27FC236}">
                <a16:creationId xmlns:a16="http://schemas.microsoft.com/office/drawing/2014/main" id="{ACA634A5-C0E7-AA08-6439-2C5F16BE2F69}"/>
              </a:ext>
            </a:extLst>
          </p:cNvPr>
          <p:cNvPicPr>
            <a:picLocks noChangeAspect="1"/>
          </p:cNvPicPr>
          <p:nvPr/>
        </p:nvPicPr>
        <p:blipFill rotWithShape="1">
          <a:blip r:embed="rId2"/>
          <a:srcRect l="14537" r="47745" b="8"/>
          <a:stretch/>
        </p:blipFill>
        <p:spPr>
          <a:xfrm>
            <a:off x="1" y="-16591"/>
            <a:ext cx="4610100" cy="6874591"/>
          </a:xfrm>
          <a:prstGeom prst="rect">
            <a:avLst/>
          </a:prstGeom>
        </p:spPr>
      </p:pic>
      <p:cxnSp>
        <p:nvCxnSpPr>
          <p:cNvPr id="25" name="Straight Connector 10">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40145" y="2871627"/>
            <a:ext cx="0" cy="3186701"/>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2">
            <a:extLst>
              <a:ext uri="{FF2B5EF4-FFF2-40B4-BE49-F238E27FC236}">
                <a16:creationId xmlns:a16="http://schemas.microsoft.com/office/drawing/2014/main" id="{B1569316-772D-3CCE-4C40-C6B477A9B51E}"/>
              </a:ext>
            </a:extLst>
          </p:cNvPr>
          <p:cNvSpPr>
            <a:spLocks noGrp="1"/>
          </p:cNvSpPr>
          <p:nvPr>
            <p:ph idx="1"/>
          </p:nvPr>
        </p:nvSpPr>
        <p:spPr>
          <a:xfrm>
            <a:off x="5974717" y="2753546"/>
            <a:ext cx="5302882" cy="3494854"/>
          </a:xfrm>
        </p:spPr>
        <p:txBody>
          <a:bodyPr vert="horz" lIns="91440" tIns="45720" rIns="91440" bIns="45720" rtlCol="0" anchor="t">
            <a:normAutofit/>
          </a:bodyPr>
          <a:lstStyle/>
          <a:p>
            <a:pPr marL="0" indent="0">
              <a:buNone/>
            </a:pPr>
            <a:r>
              <a:rPr lang="en-US">
                <a:ea typeface="+mn-lt"/>
                <a:cs typeface="+mn-lt"/>
              </a:rPr>
              <a:t>Vector art </a:t>
            </a:r>
            <a:endParaRPr lang="en-US"/>
          </a:p>
          <a:p>
            <a:r>
              <a:rPr lang="en-US">
                <a:ea typeface="+mn-lt"/>
                <a:cs typeface="+mn-lt"/>
              </a:rPr>
              <a:t>For game designers, this particular 2D art style is at the top of the most-liked list. The reason is its dynamic user interface and the environment because everything inside the game is created using polygons.</a:t>
            </a:r>
            <a:endParaRPr lang="en-US"/>
          </a:p>
          <a:p>
            <a:endParaRPr lang="en-US"/>
          </a:p>
        </p:txBody>
      </p:sp>
      <p:sp>
        <p:nvSpPr>
          <p:cNvPr id="3" name="Footer Placeholder 2">
            <a:extLst>
              <a:ext uri="{FF2B5EF4-FFF2-40B4-BE49-F238E27FC236}">
                <a16:creationId xmlns:a16="http://schemas.microsoft.com/office/drawing/2014/main" id="{9804BEA4-C558-BCB3-7F74-383A4F5C89DC}"/>
              </a:ext>
            </a:extLst>
          </p:cNvPr>
          <p:cNvSpPr>
            <a:spLocks noGrp="1"/>
          </p:cNvSpPr>
          <p:nvPr>
            <p:ph type="ftr" sz="quarter" idx="11"/>
          </p:nvPr>
        </p:nvSpPr>
        <p:spPr/>
        <p:txBody>
          <a:bodyPr/>
          <a:lstStyle/>
          <a:p>
            <a:r>
              <a:rPr lang="en-US"/>
              <a:t>2D ADVENTURE GAME</a:t>
            </a:r>
          </a:p>
        </p:txBody>
      </p:sp>
      <p:sp>
        <p:nvSpPr>
          <p:cNvPr id="4" name="Slide Number Placeholder 3">
            <a:extLst>
              <a:ext uri="{FF2B5EF4-FFF2-40B4-BE49-F238E27FC236}">
                <a16:creationId xmlns:a16="http://schemas.microsoft.com/office/drawing/2014/main" id="{D26575C4-4A18-298D-60C0-84852C486C5A}"/>
              </a:ext>
            </a:extLst>
          </p:cNvPr>
          <p:cNvSpPr>
            <a:spLocks noGrp="1"/>
          </p:cNvSpPr>
          <p:nvPr>
            <p:ph type="sldNum" sz="quarter" idx="12"/>
          </p:nvPr>
        </p:nvSpPr>
        <p:spPr/>
        <p:txBody>
          <a:bodyPr/>
          <a:lstStyle/>
          <a:p>
            <a:fld id="{57871EFB-7B9E-4E86-A89E-697E8EBB06F2}" type="slidenum">
              <a:rPr lang="en-US" smtClean="0"/>
              <a:t>5</a:t>
            </a:fld>
            <a:endParaRPr lang="en-US"/>
          </a:p>
        </p:txBody>
      </p:sp>
    </p:spTree>
    <p:extLst>
      <p:ext uri="{BB962C8B-B14F-4D97-AF65-F5344CB8AC3E}">
        <p14:creationId xmlns:p14="http://schemas.microsoft.com/office/powerpoint/2010/main" val="4291276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FF030A-D08A-4662-47D6-93253AA6CC4A}"/>
              </a:ext>
            </a:extLst>
          </p:cNvPr>
          <p:cNvSpPr>
            <a:spLocks noGrp="1"/>
          </p:cNvSpPr>
          <p:nvPr>
            <p:ph type="title"/>
          </p:nvPr>
        </p:nvSpPr>
        <p:spPr>
          <a:xfrm>
            <a:off x="401178" y="344455"/>
            <a:ext cx="4569407" cy="1560083"/>
          </a:xfrm>
        </p:spPr>
        <p:txBody>
          <a:bodyPr>
            <a:normAutofit/>
          </a:bodyPr>
          <a:lstStyle/>
          <a:p>
            <a:r>
              <a:rPr lang="en-US" dirty="0">
                <a:ea typeface="+mj-lt"/>
                <a:cs typeface="+mj-lt"/>
              </a:rPr>
              <a:t>Methodology </a:t>
            </a:r>
            <a:endParaRPr lang="en-US" dirty="0"/>
          </a:p>
        </p:txBody>
      </p:sp>
      <p:cxnSp>
        <p:nvCxnSpPr>
          <p:cNvPr id="13" name="Straight Connector 12">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500" y="2871627"/>
            <a:ext cx="0" cy="3186701"/>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3D689DC-6AD6-6047-CE6A-5FE24E5B975F}"/>
              </a:ext>
            </a:extLst>
          </p:cNvPr>
          <p:cNvSpPr>
            <a:spLocks noGrp="1"/>
          </p:cNvSpPr>
          <p:nvPr>
            <p:ph idx="1"/>
          </p:nvPr>
        </p:nvSpPr>
        <p:spPr>
          <a:xfrm>
            <a:off x="1007326" y="1968100"/>
            <a:ext cx="5036465" cy="4340401"/>
          </a:xfrm>
        </p:spPr>
        <p:txBody>
          <a:bodyPr vert="horz" lIns="91440" tIns="45720" rIns="91440" bIns="45720" rtlCol="0" anchor="t">
            <a:noAutofit/>
          </a:bodyPr>
          <a:lstStyle/>
          <a:p>
            <a:pPr>
              <a:lnSpc>
                <a:spcPct val="110000"/>
              </a:lnSpc>
            </a:pPr>
            <a:r>
              <a:rPr lang="en-US" sz="2150" dirty="0">
                <a:ea typeface="+mn-lt"/>
                <a:cs typeface="+mn-lt"/>
              </a:rPr>
              <a:t>Here we are making sure that we are up to date with the modern technologies and will bring the best version of the game. We'll be using Java language to make the Game. We will build the game from scratch into a complete game. </a:t>
            </a:r>
          </a:p>
          <a:p>
            <a:pPr marL="0" indent="0">
              <a:lnSpc>
                <a:spcPct val="110000"/>
              </a:lnSpc>
              <a:buNone/>
            </a:pPr>
            <a:r>
              <a:rPr lang="en-US" sz="2150" dirty="0"/>
              <a:t>Problem Statement</a:t>
            </a:r>
          </a:p>
          <a:p>
            <a:pPr>
              <a:lnSpc>
                <a:spcPct val="110000"/>
              </a:lnSpc>
            </a:pPr>
            <a:r>
              <a:rPr lang="en-US" sz="2150" dirty="0"/>
              <a:t>Improve Graphics </a:t>
            </a:r>
          </a:p>
          <a:p>
            <a:pPr>
              <a:lnSpc>
                <a:spcPct val="110000"/>
              </a:lnSpc>
            </a:pPr>
            <a:r>
              <a:rPr lang="en-US" sz="2150" dirty="0"/>
              <a:t>Increase Size of Map</a:t>
            </a:r>
          </a:p>
          <a:p>
            <a:pPr>
              <a:lnSpc>
                <a:spcPct val="110000"/>
              </a:lnSpc>
            </a:pPr>
            <a:r>
              <a:rPr lang="en-US" sz="2150" dirty="0"/>
              <a:t>Increase Objects </a:t>
            </a:r>
          </a:p>
          <a:p>
            <a:pPr>
              <a:lnSpc>
                <a:spcPct val="110000"/>
              </a:lnSpc>
            </a:pPr>
            <a:endParaRPr lang="en-US" sz="1400"/>
          </a:p>
        </p:txBody>
      </p:sp>
      <p:sp>
        <p:nvSpPr>
          <p:cNvPr id="4" name="Footer Placeholder 3">
            <a:extLst>
              <a:ext uri="{FF2B5EF4-FFF2-40B4-BE49-F238E27FC236}">
                <a16:creationId xmlns:a16="http://schemas.microsoft.com/office/drawing/2014/main" id="{879A976E-769D-EC27-C3BC-4CACC9B92E66}"/>
              </a:ext>
            </a:extLst>
          </p:cNvPr>
          <p:cNvSpPr>
            <a:spLocks noGrp="1"/>
          </p:cNvSpPr>
          <p:nvPr>
            <p:ph type="ftr" sz="quarter" idx="11"/>
          </p:nvPr>
        </p:nvSpPr>
        <p:spPr>
          <a:xfrm>
            <a:off x="858748" y="6356350"/>
            <a:ext cx="4114800" cy="365125"/>
          </a:xfrm>
        </p:spPr>
        <p:txBody>
          <a:bodyPr>
            <a:normAutofit/>
          </a:bodyPr>
          <a:lstStyle/>
          <a:p>
            <a:pPr>
              <a:spcAft>
                <a:spcPts val="600"/>
              </a:spcAft>
            </a:pPr>
            <a:r>
              <a:rPr lang="en-US"/>
              <a:t>2D ADVENTURE GAME</a:t>
            </a:r>
          </a:p>
        </p:txBody>
      </p:sp>
      <p:pic>
        <p:nvPicPr>
          <p:cNvPr id="7" name="Picture 6" descr="Colourful pins linked with threads">
            <a:extLst>
              <a:ext uri="{FF2B5EF4-FFF2-40B4-BE49-F238E27FC236}">
                <a16:creationId xmlns:a16="http://schemas.microsoft.com/office/drawing/2014/main" id="{C71A8CA5-835B-5CDE-F6C5-ABC25C4CF340}"/>
              </a:ext>
            </a:extLst>
          </p:cNvPr>
          <p:cNvPicPr>
            <a:picLocks noChangeAspect="1"/>
          </p:cNvPicPr>
          <p:nvPr/>
        </p:nvPicPr>
        <p:blipFill rotWithShape="1">
          <a:blip r:embed="rId2"/>
          <a:srcRect l="24116" r="16894" b="3"/>
          <a:stretch/>
        </p:blipFill>
        <p:spPr>
          <a:xfrm>
            <a:off x="6096000" y="-16591"/>
            <a:ext cx="6107073" cy="6874591"/>
          </a:xfrm>
          <a:prstGeom prst="rect">
            <a:avLst/>
          </a:prstGeom>
        </p:spPr>
      </p:pic>
      <p:sp>
        <p:nvSpPr>
          <p:cNvPr id="5" name="Slide Number Placeholder 4">
            <a:extLst>
              <a:ext uri="{FF2B5EF4-FFF2-40B4-BE49-F238E27FC236}">
                <a16:creationId xmlns:a16="http://schemas.microsoft.com/office/drawing/2014/main" id="{8A0378AC-3539-458C-C6BA-52CA506208CD}"/>
              </a:ext>
            </a:extLst>
          </p:cNvPr>
          <p:cNvSpPr>
            <a:spLocks noGrp="1"/>
          </p:cNvSpPr>
          <p:nvPr>
            <p:ph type="sldNum" sz="quarter" idx="12"/>
          </p:nvPr>
        </p:nvSpPr>
        <p:spPr>
          <a:xfrm>
            <a:off x="10820400" y="6356350"/>
            <a:ext cx="617669" cy="365125"/>
          </a:xfrm>
        </p:spPr>
        <p:txBody>
          <a:bodyPr>
            <a:normAutofit/>
          </a:bodyPr>
          <a:lstStyle/>
          <a:p>
            <a:pPr>
              <a:spcAft>
                <a:spcPts val="600"/>
              </a:spcAft>
            </a:pPr>
            <a:fld id="{57871EFB-7B9E-4E86-A89E-697E8EBB06F2}" type="slidenum">
              <a:rPr lang="en-US">
                <a:solidFill>
                  <a:srgbClr val="FFFFFF"/>
                </a:solidFill>
              </a:rPr>
              <a:pPr>
                <a:spcAft>
                  <a:spcPts val="600"/>
                </a:spcAft>
              </a:pPr>
              <a:t>6</a:t>
            </a:fld>
            <a:endParaRPr lang="en-US">
              <a:solidFill>
                <a:srgbClr val="FFFFFF"/>
              </a:solidFill>
            </a:endParaRPr>
          </a:p>
        </p:txBody>
      </p:sp>
    </p:spTree>
    <p:extLst>
      <p:ext uri="{BB962C8B-B14F-4D97-AF65-F5344CB8AC3E}">
        <p14:creationId xmlns:p14="http://schemas.microsoft.com/office/powerpoint/2010/main" val="1319056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67173-DFBE-C7D7-2F5A-3972D3C39571}"/>
              </a:ext>
            </a:extLst>
          </p:cNvPr>
          <p:cNvSpPr>
            <a:spLocks noGrp="1"/>
          </p:cNvSpPr>
          <p:nvPr>
            <p:ph type="title"/>
          </p:nvPr>
        </p:nvSpPr>
        <p:spPr>
          <a:xfrm>
            <a:off x="828593" y="4262969"/>
            <a:ext cx="9263673" cy="1911556"/>
          </a:xfrm>
        </p:spPr>
        <p:txBody>
          <a:bodyPr/>
          <a:lstStyle/>
          <a:p>
            <a:r>
              <a:rPr lang="en-US" dirty="0">
                <a:ea typeface="+mj-lt"/>
                <a:cs typeface="+mj-lt"/>
              </a:rPr>
              <a:t>Architecture of proposed system</a:t>
            </a:r>
            <a:endParaRPr lang="en-US" dirty="0"/>
          </a:p>
        </p:txBody>
      </p:sp>
      <p:pic>
        <p:nvPicPr>
          <p:cNvPr id="4" name="Picture 4">
            <a:extLst>
              <a:ext uri="{FF2B5EF4-FFF2-40B4-BE49-F238E27FC236}">
                <a16:creationId xmlns:a16="http://schemas.microsoft.com/office/drawing/2014/main" id="{272EA509-0785-33B3-A8FA-B5F581E85A65}"/>
              </a:ext>
            </a:extLst>
          </p:cNvPr>
          <p:cNvPicPr>
            <a:picLocks noGrp="1" noChangeAspect="1"/>
          </p:cNvPicPr>
          <p:nvPr>
            <p:ph idx="1"/>
          </p:nvPr>
        </p:nvPicPr>
        <p:blipFill>
          <a:blip r:embed="rId2"/>
          <a:stretch>
            <a:fillRect/>
          </a:stretch>
        </p:blipFill>
        <p:spPr>
          <a:xfrm>
            <a:off x="2258236" y="882036"/>
            <a:ext cx="3602566" cy="3856566"/>
          </a:xfrm>
        </p:spPr>
      </p:pic>
      <p:pic>
        <p:nvPicPr>
          <p:cNvPr id="6" name="Picture 6" descr="Graphical user interface&#10;&#10;Description automatically generated">
            <a:extLst>
              <a:ext uri="{FF2B5EF4-FFF2-40B4-BE49-F238E27FC236}">
                <a16:creationId xmlns:a16="http://schemas.microsoft.com/office/drawing/2014/main" id="{443751D8-8705-3DAF-883E-D221020D3DF8}"/>
              </a:ext>
            </a:extLst>
          </p:cNvPr>
          <p:cNvPicPr>
            <a:picLocks noChangeAspect="1"/>
          </p:cNvPicPr>
          <p:nvPr/>
        </p:nvPicPr>
        <p:blipFill>
          <a:blip r:embed="rId3"/>
          <a:stretch>
            <a:fillRect/>
          </a:stretch>
        </p:blipFill>
        <p:spPr>
          <a:xfrm>
            <a:off x="6450205" y="827609"/>
            <a:ext cx="4321627" cy="3773406"/>
          </a:xfrm>
          <a:prstGeom prst="rect">
            <a:avLst/>
          </a:prstGeom>
        </p:spPr>
      </p:pic>
      <p:sp>
        <p:nvSpPr>
          <p:cNvPr id="3" name="Footer Placeholder 2">
            <a:extLst>
              <a:ext uri="{FF2B5EF4-FFF2-40B4-BE49-F238E27FC236}">
                <a16:creationId xmlns:a16="http://schemas.microsoft.com/office/drawing/2014/main" id="{B6997344-D759-5E67-3054-B28AD6A549A3}"/>
              </a:ext>
            </a:extLst>
          </p:cNvPr>
          <p:cNvSpPr>
            <a:spLocks noGrp="1"/>
          </p:cNvSpPr>
          <p:nvPr>
            <p:ph type="ftr" sz="quarter" idx="11"/>
          </p:nvPr>
        </p:nvSpPr>
        <p:spPr/>
        <p:txBody>
          <a:bodyPr/>
          <a:lstStyle/>
          <a:p>
            <a:r>
              <a:rPr lang="en-US"/>
              <a:t>2D ADVENTURE GAME</a:t>
            </a:r>
          </a:p>
        </p:txBody>
      </p:sp>
      <p:sp>
        <p:nvSpPr>
          <p:cNvPr id="7" name="Slide Number Placeholder 6">
            <a:extLst>
              <a:ext uri="{FF2B5EF4-FFF2-40B4-BE49-F238E27FC236}">
                <a16:creationId xmlns:a16="http://schemas.microsoft.com/office/drawing/2014/main" id="{B4F58559-7D80-A355-28F7-1CBF6A556FBD}"/>
              </a:ext>
            </a:extLst>
          </p:cNvPr>
          <p:cNvSpPr>
            <a:spLocks noGrp="1"/>
          </p:cNvSpPr>
          <p:nvPr>
            <p:ph type="sldNum" sz="quarter" idx="12"/>
          </p:nvPr>
        </p:nvSpPr>
        <p:spPr/>
        <p:txBody>
          <a:bodyPr/>
          <a:lstStyle/>
          <a:p>
            <a:fld id="{57871EFB-7B9E-4E86-A89E-697E8EBB06F2}" type="slidenum">
              <a:rPr lang="en-US" smtClean="0"/>
              <a:t>7</a:t>
            </a:fld>
            <a:endParaRPr lang="en-US"/>
          </a:p>
        </p:txBody>
      </p:sp>
    </p:spTree>
    <p:extLst>
      <p:ext uri="{BB962C8B-B14F-4D97-AF65-F5344CB8AC3E}">
        <p14:creationId xmlns:p14="http://schemas.microsoft.com/office/powerpoint/2010/main" val="2994557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7" name="Rectangle 8">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0D230E-698A-708D-F197-D3E9C6B04959}"/>
              </a:ext>
            </a:extLst>
          </p:cNvPr>
          <p:cNvSpPr>
            <a:spLocks noGrp="1"/>
          </p:cNvSpPr>
          <p:nvPr>
            <p:ph type="title"/>
          </p:nvPr>
        </p:nvSpPr>
        <p:spPr>
          <a:xfrm>
            <a:off x="5402609" y="46354"/>
            <a:ext cx="5134761" cy="819855"/>
          </a:xfrm>
        </p:spPr>
        <p:txBody>
          <a:bodyPr>
            <a:normAutofit fontScale="90000"/>
          </a:bodyPr>
          <a:lstStyle/>
          <a:p>
            <a:r>
              <a:rPr lang="en-US" dirty="0"/>
              <a:t>Explaining Algorithm</a:t>
            </a:r>
          </a:p>
        </p:txBody>
      </p:sp>
      <p:pic>
        <p:nvPicPr>
          <p:cNvPr id="38" name="Picture 4" descr="Multi-coloured push pins connected by a black wire">
            <a:extLst>
              <a:ext uri="{FF2B5EF4-FFF2-40B4-BE49-F238E27FC236}">
                <a16:creationId xmlns:a16="http://schemas.microsoft.com/office/drawing/2014/main" id="{9DA19B9C-0EF4-BAC4-0703-15FD345347BA}"/>
              </a:ext>
            </a:extLst>
          </p:cNvPr>
          <p:cNvPicPr>
            <a:picLocks noChangeAspect="1"/>
          </p:cNvPicPr>
          <p:nvPr/>
        </p:nvPicPr>
        <p:blipFill rotWithShape="1">
          <a:blip r:embed="rId2"/>
          <a:srcRect l="6187" r="49114" b="-7"/>
          <a:stretch/>
        </p:blipFill>
        <p:spPr>
          <a:xfrm>
            <a:off x="65315" y="48723"/>
            <a:ext cx="5230584" cy="6743963"/>
          </a:xfrm>
          <a:prstGeom prst="rect">
            <a:avLst/>
          </a:prstGeom>
        </p:spPr>
      </p:pic>
      <p:cxnSp>
        <p:nvCxnSpPr>
          <p:cNvPr id="39" name="Straight Connector 10">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40145" y="2871627"/>
            <a:ext cx="0" cy="3186701"/>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40" name="Content Placeholder 2">
            <a:extLst>
              <a:ext uri="{FF2B5EF4-FFF2-40B4-BE49-F238E27FC236}">
                <a16:creationId xmlns:a16="http://schemas.microsoft.com/office/drawing/2014/main" id="{40506015-193B-3D81-EFBA-0EC185B9C67D}"/>
              </a:ext>
            </a:extLst>
          </p:cNvPr>
          <p:cNvSpPr>
            <a:spLocks noGrp="1"/>
          </p:cNvSpPr>
          <p:nvPr>
            <p:ph idx="1"/>
          </p:nvPr>
        </p:nvSpPr>
        <p:spPr>
          <a:xfrm>
            <a:off x="5397774" y="870318"/>
            <a:ext cx="6794224" cy="5933253"/>
          </a:xfrm>
        </p:spPr>
        <p:txBody>
          <a:bodyPr vert="horz" lIns="91440" tIns="45720" rIns="91440" bIns="45720" rtlCol="0" anchor="t">
            <a:noAutofit/>
          </a:bodyPr>
          <a:lstStyle/>
          <a:p>
            <a:pPr>
              <a:lnSpc>
                <a:spcPct val="110000"/>
              </a:lnSpc>
            </a:pPr>
            <a:r>
              <a:rPr lang="en-US" sz="2200" dirty="0"/>
              <a:t>Basic Idea is to Create a Game loop Take input from user move character accordingly, update the screen and repaint the screen</a:t>
            </a:r>
          </a:p>
          <a:p>
            <a:pPr>
              <a:lnSpc>
                <a:spcPct val="110000"/>
              </a:lnSpc>
            </a:pPr>
            <a:r>
              <a:rPr lang="en-US" sz="2200" dirty="0"/>
              <a:t>Every time a user controlled character move input is given, it does so in response to the instructions of a steering algorithm, </a:t>
            </a:r>
            <a:r>
              <a:rPr lang="en-US" sz="2200" b="1" dirty="0"/>
              <a:t>a series of mathematical steps which reads the state of the game, calculates the position of each element, and translates that into an instruction to move in a particular direction</a:t>
            </a:r>
            <a:r>
              <a:rPr lang="en-US" sz="2200" dirty="0"/>
              <a:t>.</a:t>
            </a:r>
          </a:p>
          <a:p>
            <a:pPr>
              <a:lnSpc>
                <a:spcPct val="110000"/>
              </a:lnSpc>
            </a:pPr>
            <a:r>
              <a:rPr lang="en-US" sz="2200" dirty="0"/>
              <a:t>Algorithm to be used for the game is:</a:t>
            </a:r>
          </a:p>
          <a:p>
            <a:pPr marL="457200" indent="-457200">
              <a:lnSpc>
                <a:spcPct val="110000"/>
              </a:lnSpc>
              <a:buAutoNum type="arabicPeriod"/>
            </a:pPr>
            <a:r>
              <a:rPr lang="en-US" sz="2200" dirty="0"/>
              <a:t> Using recursion to search through the game-tree. Algorithm computes the decision for the current state.</a:t>
            </a:r>
            <a:endParaRPr lang="en-US" sz="2200"/>
          </a:p>
          <a:p>
            <a:pPr>
              <a:lnSpc>
                <a:spcPct val="110000"/>
              </a:lnSpc>
            </a:pPr>
            <a:endParaRPr lang="en-US" sz="1400"/>
          </a:p>
        </p:txBody>
      </p:sp>
      <p:sp>
        <p:nvSpPr>
          <p:cNvPr id="3" name="Footer Placeholder 2">
            <a:extLst>
              <a:ext uri="{FF2B5EF4-FFF2-40B4-BE49-F238E27FC236}">
                <a16:creationId xmlns:a16="http://schemas.microsoft.com/office/drawing/2014/main" id="{20C514BC-984C-A846-15A4-1471131CEFC8}"/>
              </a:ext>
            </a:extLst>
          </p:cNvPr>
          <p:cNvSpPr>
            <a:spLocks noGrp="1"/>
          </p:cNvSpPr>
          <p:nvPr>
            <p:ph type="ftr" sz="quarter" idx="11"/>
          </p:nvPr>
        </p:nvSpPr>
        <p:spPr>
          <a:xfrm>
            <a:off x="5654866" y="6356350"/>
            <a:ext cx="4114800" cy="365125"/>
          </a:xfrm>
        </p:spPr>
        <p:txBody>
          <a:bodyPr/>
          <a:lstStyle/>
          <a:p>
            <a:r>
              <a:rPr lang="en-US"/>
              <a:t>2D ADVENTURE GAME</a:t>
            </a:r>
          </a:p>
        </p:txBody>
      </p:sp>
      <p:sp>
        <p:nvSpPr>
          <p:cNvPr id="4" name="Slide Number Placeholder 3">
            <a:extLst>
              <a:ext uri="{FF2B5EF4-FFF2-40B4-BE49-F238E27FC236}">
                <a16:creationId xmlns:a16="http://schemas.microsoft.com/office/drawing/2014/main" id="{78C50734-CBA9-51C6-96F8-E34B14F55260}"/>
              </a:ext>
            </a:extLst>
          </p:cNvPr>
          <p:cNvSpPr>
            <a:spLocks noGrp="1"/>
          </p:cNvSpPr>
          <p:nvPr>
            <p:ph type="sldNum" sz="quarter" idx="12"/>
          </p:nvPr>
        </p:nvSpPr>
        <p:spPr/>
        <p:txBody>
          <a:bodyPr/>
          <a:lstStyle/>
          <a:p>
            <a:fld id="{57871EFB-7B9E-4E86-A89E-697E8EBB06F2}" type="slidenum">
              <a:rPr lang="en-US" smtClean="0"/>
              <a:t>8</a:t>
            </a:fld>
            <a:endParaRPr lang="en-US"/>
          </a:p>
        </p:txBody>
      </p:sp>
    </p:spTree>
    <p:extLst>
      <p:ext uri="{BB962C8B-B14F-4D97-AF65-F5344CB8AC3E}">
        <p14:creationId xmlns:p14="http://schemas.microsoft.com/office/powerpoint/2010/main" val="2924297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98C10BD4-F3F8-4089-8DB0-71FB15FD9B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058531-477A-14EB-50C0-6F8AD997CA3F}"/>
              </a:ext>
            </a:extLst>
          </p:cNvPr>
          <p:cNvSpPr>
            <a:spLocks noGrp="1"/>
          </p:cNvSpPr>
          <p:nvPr>
            <p:ph type="title"/>
          </p:nvPr>
        </p:nvSpPr>
        <p:spPr>
          <a:xfrm>
            <a:off x="1121150" y="1176617"/>
            <a:ext cx="4656643" cy="4847156"/>
          </a:xfrm>
        </p:spPr>
        <p:txBody>
          <a:bodyPr vert="horz" lIns="91440" tIns="45720" rIns="91440" bIns="45720" rtlCol="0" anchor="b">
            <a:normAutofit fontScale="90000"/>
          </a:bodyPr>
          <a:lstStyle/>
          <a:p>
            <a:r>
              <a:rPr lang="en-US" sz="4800" dirty="0"/>
              <a:t>Game Loop</a:t>
            </a:r>
            <a:br>
              <a:rPr lang="en-US" sz="4800" dirty="0"/>
            </a:br>
            <a:br>
              <a:rPr lang="en-US" sz="4800" dirty="0"/>
            </a:br>
            <a:r>
              <a:rPr lang="en-US" sz="4800" dirty="0"/>
              <a:t>Output-&gt;Input       -&gt;Record Input       -&gt;Update               -&gt;Repaint</a:t>
            </a:r>
          </a:p>
        </p:txBody>
      </p:sp>
      <p:cxnSp>
        <p:nvCxnSpPr>
          <p:cNvPr id="24" name="Straight Connector 23">
            <a:extLst>
              <a:ext uri="{FF2B5EF4-FFF2-40B4-BE49-F238E27FC236}">
                <a16:creationId xmlns:a16="http://schemas.microsoft.com/office/drawing/2014/main" id="{76A5D06F-DF26-4A88-BF73-C1B592E66D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1995" y="3924728"/>
            <a:ext cx="0" cy="2115714"/>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6" name="Picture 6" descr="Diagram&#10;&#10;Description automatically generated">
            <a:extLst>
              <a:ext uri="{FF2B5EF4-FFF2-40B4-BE49-F238E27FC236}">
                <a16:creationId xmlns:a16="http://schemas.microsoft.com/office/drawing/2014/main" id="{D47D7C26-6C15-9A62-0018-41C7A5DA08B0}"/>
              </a:ext>
            </a:extLst>
          </p:cNvPr>
          <p:cNvPicPr>
            <a:picLocks noGrp="1" noChangeAspect="1"/>
          </p:cNvPicPr>
          <p:nvPr>
            <p:ph idx="1"/>
          </p:nvPr>
        </p:nvPicPr>
        <p:blipFill>
          <a:blip r:embed="rId2"/>
          <a:stretch>
            <a:fillRect/>
          </a:stretch>
        </p:blipFill>
        <p:spPr>
          <a:xfrm>
            <a:off x="5298832" y="543395"/>
            <a:ext cx="6787660" cy="5418665"/>
          </a:xfrm>
          <a:prstGeom prst="rect">
            <a:avLst/>
          </a:prstGeom>
        </p:spPr>
      </p:pic>
      <p:sp>
        <p:nvSpPr>
          <p:cNvPr id="4" name="Footer Placeholder 3">
            <a:extLst>
              <a:ext uri="{FF2B5EF4-FFF2-40B4-BE49-F238E27FC236}">
                <a16:creationId xmlns:a16="http://schemas.microsoft.com/office/drawing/2014/main" id="{3C00B9FE-409B-3F5E-0371-926CB6B85D46}"/>
              </a:ext>
            </a:extLst>
          </p:cNvPr>
          <p:cNvSpPr>
            <a:spLocks noGrp="1"/>
          </p:cNvSpPr>
          <p:nvPr>
            <p:ph type="ftr" sz="quarter" idx="11"/>
          </p:nvPr>
        </p:nvSpPr>
        <p:spPr>
          <a:xfrm>
            <a:off x="858748" y="6356350"/>
            <a:ext cx="4114800" cy="365125"/>
          </a:xfrm>
        </p:spPr>
        <p:txBody>
          <a:bodyPr vert="horz" lIns="91440" tIns="45720" rIns="91440" bIns="45720" rtlCol="0" anchor="ctr">
            <a:normAutofit/>
          </a:bodyPr>
          <a:lstStyle/>
          <a:p>
            <a:pPr>
              <a:spcAft>
                <a:spcPts val="600"/>
              </a:spcAft>
            </a:pPr>
            <a:r>
              <a:rPr lang="en-US" kern="1200" cap="none" spc="0" baseline="0">
                <a:solidFill>
                  <a:schemeClr val="tx2"/>
                </a:solidFill>
                <a:latin typeface="+mn-lt"/>
                <a:ea typeface="+mn-ea"/>
                <a:cs typeface="+mn-cs"/>
              </a:rPr>
              <a:t>2D ADVENTURE GAME</a:t>
            </a:r>
          </a:p>
        </p:txBody>
      </p:sp>
      <p:sp>
        <p:nvSpPr>
          <p:cNvPr id="5" name="Slide Number Placeholder 4">
            <a:extLst>
              <a:ext uri="{FF2B5EF4-FFF2-40B4-BE49-F238E27FC236}">
                <a16:creationId xmlns:a16="http://schemas.microsoft.com/office/drawing/2014/main" id="{75E78777-6FB5-19D6-F4ED-68D2B3E81C66}"/>
              </a:ext>
            </a:extLst>
          </p:cNvPr>
          <p:cNvSpPr>
            <a:spLocks noGrp="1"/>
          </p:cNvSpPr>
          <p:nvPr>
            <p:ph type="sldNum" sz="quarter" idx="12"/>
          </p:nvPr>
        </p:nvSpPr>
        <p:spPr>
          <a:xfrm>
            <a:off x="10820400" y="6356350"/>
            <a:ext cx="617669" cy="365125"/>
          </a:xfrm>
        </p:spPr>
        <p:txBody>
          <a:bodyPr vert="horz" lIns="91440" tIns="45720" rIns="91440" bIns="45720" rtlCol="0" anchor="ctr">
            <a:normAutofit/>
          </a:bodyPr>
          <a:lstStyle/>
          <a:p>
            <a:pPr>
              <a:spcAft>
                <a:spcPts val="600"/>
              </a:spcAft>
            </a:pPr>
            <a:fld id="{57871EFB-7B9E-4E86-A89E-697E8EBB06F2}" type="slidenum">
              <a:rPr lang="en-US" smtClean="0"/>
              <a:pPr>
                <a:spcAft>
                  <a:spcPts val="600"/>
                </a:spcAft>
              </a:pPr>
              <a:t>9</a:t>
            </a:fld>
            <a:endParaRPr lang="en-US"/>
          </a:p>
        </p:txBody>
      </p:sp>
    </p:spTree>
    <p:extLst>
      <p:ext uri="{BB962C8B-B14F-4D97-AF65-F5344CB8AC3E}">
        <p14:creationId xmlns:p14="http://schemas.microsoft.com/office/powerpoint/2010/main" val="1985012260"/>
      </p:ext>
    </p:extLst>
  </p:cSld>
  <p:clrMapOvr>
    <a:masterClrMapping/>
  </p:clrMapOvr>
</p:sld>
</file>

<file path=ppt/theme/theme1.xml><?xml version="1.0" encoding="utf-8"?>
<a:theme xmlns:a="http://schemas.openxmlformats.org/drawingml/2006/main" name="VaultVTI">
  <a:themeElements>
    <a:clrScheme name="archway">
      <a:dk1>
        <a:sysClr val="windowText" lastClr="000000"/>
      </a:dk1>
      <a:lt1>
        <a:sysClr val="window" lastClr="FFFFFF"/>
      </a:lt1>
      <a:dk2>
        <a:srgbClr val="262626"/>
      </a:dk2>
      <a:lt2>
        <a:srgbClr val="CCC9C2"/>
      </a:lt2>
      <a:accent1>
        <a:srgbClr val="A85E3E"/>
      </a:accent1>
      <a:accent2>
        <a:srgbClr val="C3743C"/>
      </a:accent2>
      <a:accent3>
        <a:srgbClr val="CF6749"/>
      </a:accent3>
      <a:accent4>
        <a:srgbClr val="7D8B71"/>
      </a:accent4>
      <a:accent5>
        <a:srgbClr val="A37A59"/>
      </a:accent5>
      <a:accent6>
        <a:srgbClr val="AB8244"/>
      </a:accent6>
      <a:hlink>
        <a:srgbClr val="B94F31"/>
      </a:hlink>
      <a:folHlink>
        <a:srgbClr val="667458"/>
      </a:folHlink>
    </a:clrScheme>
    <a:fontScheme name="Custom 5">
      <a:majorFont>
        <a:latin typeface="Georgia Pro Light"/>
        <a:ea typeface=""/>
        <a:cs typeface=""/>
      </a:majorFont>
      <a:minorFont>
        <a:latin typeface="Georgia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ultVTI" id="{144E1EB0-F9F9-4F8D-8264-A2820BA0C47A}" vid="{3A992A48-7697-4A22-A884-B4A11E62184D}"/>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VaultVTI</vt:lpstr>
      <vt:lpstr>2D Adventure Game</vt:lpstr>
      <vt:lpstr>Introduction</vt:lpstr>
      <vt:lpstr>Objective</vt:lpstr>
      <vt:lpstr>Roadmap</vt:lpstr>
      <vt:lpstr>Existing techniques</vt:lpstr>
      <vt:lpstr>Methodology </vt:lpstr>
      <vt:lpstr>Architecture of proposed system</vt:lpstr>
      <vt:lpstr>Explaining Algorithm</vt:lpstr>
      <vt:lpstr>Game Loop  Output-&gt;Input       -&gt;Record Input       -&gt;Update               -&gt;Repaint</vt:lpstr>
      <vt:lpstr>References Used</vt:lpstr>
      <vt:lpstr>CONTINUED...    References Used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lastModifiedBy>
  <cp:revision>471</cp:revision>
  <dcterms:created xsi:type="dcterms:W3CDTF">2013-07-15T20:26:40Z</dcterms:created>
  <dcterms:modified xsi:type="dcterms:W3CDTF">2022-11-08T06:53:58Z</dcterms:modified>
</cp:coreProperties>
</file>

<file path=docProps/thumbnail.jpeg>
</file>